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60" r:id="rId2"/>
    <p:sldId id="256" r:id="rId3"/>
    <p:sldId id="257" r:id="rId4"/>
    <p:sldId id="258" r:id="rId5"/>
  </p:sldIdLst>
  <p:sldSz cx="7556500" cy="10693400"/>
  <p:notesSz cx="6858000" cy="9144000"/>
  <p:embeddedFontLst>
    <p:embeddedFont>
      <p:font typeface="Playlist Script" pitchFamily="2" charset="0"/>
      <p:regular r:id="rId6"/>
    </p:embeddedFont>
    <p:embeddedFont>
      <p:font typeface="Poppins" pitchFamily="2" charset="77"/>
      <p:regular r:id="rId7"/>
    </p:embeddedFont>
    <p:embeddedFont>
      <p:font typeface="Scripter" pitchFamily="2" charset="77"/>
      <p:regular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95" autoAdjust="0"/>
    <p:restoredTop sz="94593" autoAdjust="0"/>
  </p:normalViewPr>
  <p:slideViewPr>
    <p:cSldViewPr>
      <p:cViewPr varScale="1">
        <p:scale>
          <a:sx n="91" d="100"/>
          <a:sy n="91" d="100"/>
        </p:scale>
        <p:origin x="3320" y="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13" Type="http://schemas.openxmlformats.org/officeDocument/2006/relationships/image" Target="../media/image12.svg"/><Relationship Id="rId3" Type="http://schemas.openxmlformats.org/officeDocument/2006/relationships/image" Target="../media/image3.png"/><Relationship Id="rId7" Type="http://schemas.openxmlformats.org/officeDocument/2006/relationships/image" Target="../media/image7.svg"/><Relationship Id="rId12"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jpeg"/><Relationship Id="rId5" Type="http://schemas.openxmlformats.org/officeDocument/2006/relationships/image" Target="../media/image5.jpe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3.svg"/><Relationship Id="rId3" Type="http://schemas.openxmlformats.org/officeDocument/2006/relationships/image" Target="../media/image14.png"/><Relationship Id="rId7" Type="http://schemas.openxmlformats.org/officeDocument/2006/relationships/image" Target="../media/image18.svg"/><Relationship Id="rId12" Type="http://schemas.openxmlformats.org/officeDocument/2006/relationships/image" Target="../media/image22.pn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1.jpeg"/><Relationship Id="rId5" Type="http://schemas.openxmlformats.org/officeDocument/2006/relationships/image" Target="../media/image16.jpe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slides/_rels/slide4.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23.svg"/><Relationship Id="rId3" Type="http://schemas.openxmlformats.org/officeDocument/2006/relationships/image" Target="../media/image14.png"/><Relationship Id="rId7" Type="http://schemas.openxmlformats.org/officeDocument/2006/relationships/image" Target="../media/image18.svg"/><Relationship Id="rId12" Type="http://schemas.openxmlformats.org/officeDocument/2006/relationships/image" Target="../media/image22.pn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1.jpeg"/><Relationship Id="rId5" Type="http://schemas.openxmlformats.org/officeDocument/2006/relationships/image" Target="../media/image25.jpe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6">
            <a:extLst>
              <a:ext uri="{FF2B5EF4-FFF2-40B4-BE49-F238E27FC236}">
                <a16:creationId xmlns:a16="http://schemas.microsoft.com/office/drawing/2014/main" id="{3C572A6E-58EE-CB4E-A260-15AE5769E514}"/>
              </a:ext>
            </a:extLst>
          </p:cNvPr>
          <p:cNvSpPr txBox="1"/>
          <p:nvPr/>
        </p:nvSpPr>
        <p:spPr>
          <a:xfrm>
            <a:off x="739629" y="2737701"/>
            <a:ext cx="6048000" cy="4577535"/>
          </a:xfrm>
          <a:prstGeom prst="rect">
            <a:avLst/>
          </a:prstGeom>
        </p:spPr>
        <p:txBody>
          <a:bodyPr lIns="0" tIns="0" rIns="0" bIns="0" rtlCol="0" anchor="t">
            <a:spAutoFit/>
          </a:bodyPr>
          <a:lstStyle/>
          <a:p>
            <a:pPr algn="ctr">
              <a:lnSpc>
                <a:spcPts val="1651"/>
              </a:lnSpc>
              <a:spcBef>
                <a:spcPct val="0"/>
              </a:spcBef>
            </a:pPr>
            <a:r>
              <a:rPr lang="en-US" sz="1400" b="1" dirty="0">
                <a:solidFill>
                  <a:srgbClr val="000000"/>
                </a:solidFill>
                <a:latin typeface="Poppins"/>
                <a:ea typeface="Poppins"/>
                <a:cs typeface="Poppins"/>
                <a:sym typeface="Poppins"/>
              </a:rPr>
              <a:t>Samutthãna Global Placements offer a unique opportunity to those contemplating careers in health, mental health, social work, psychology, counselling and therapy. The packed programme not only offers experiential and educational workshops, opportunity to observe and interact with residents in care settings but also experience the wonder and beauty of Sri Lanka. </a:t>
            </a:r>
          </a:p>
          <a:p>
            <a:pPr algn="ctr">
              <a:lnSpc>
                <a:spcPts val="1651"/>
              </a:lnSpc>
              <a:spcBef>
                <a:spcPct val="0"/>
              </a:spcBef>
            </a:pPr>
            <a:r>
              <a:rPr lang="en-US" sz="1200" b="1" dirty="0">
                <a:solidFill>
                  <a:srgbClr val="000000"/>
                </a:solidFill>
                <a:latin typeface="Poppins"/>
                <a:ea typeface="Poppins"/>
                <a:cs typeface="Poppins"/>
                <a:sym typeface="Poppins"/>
              </a:rPr>
              <a:t> </a:t>
            </a:r>
          </a:p>
          <a:p>
            <a:pPr algn="ctr">
              <a:lnSpc>
                <a:spcPts val="1651"/>
              </a:lnSpc>
              <a:spcBef>
                <a:spcPct val="0"/>
              </a:spcBef>
            </a:pPr>
            <a:r>
              <a:rPr lang="en-US" sz="1400" b="1" dirty="0">
                <a:solidFill>
                  <a:srgbClr val="000000"/>
                </a:solidFill>
                <a:latin typeface="Poppins"/>
                <a:ea typeface="Poppins"/>
                <a:cs typeface="Poppins"/>
                <a:sym typeface="Poppins"/>
              </a:rPr>
              <a:t>Samutthãna with links to King’s College London (</a:t>
            </a:r>
            <a:r>
              <a:rPr lang="en-US" sz="1400" b="1" dirty="0" err="1">
                <a:solidFill>
                  <a:srgbClr val="000000"/>
                </a:solidFill>
                <a:latin typeface="Poppins"/>
                <a:ea typeface="Poppins"/>
                <a:cs typeface="Poppins"/>
                <a:sym typeface="Poppins"/>
              </a:rPr>
              <a:t>www.samuthana.org</a:t>
            </a:r>
            <a:r>
              <a:rPr lang="en-US" sz="1400" b="1" dirty="0">
                <a:solidFill>
                  <a:srgbClr val="000000"/>
                </a:solidFill>
                <a:latin typeface="Poppins"/>
                <a:ea typeface="Poppins"/>
                <a:cs typeface="Poppins"/>
                <a:sym typeface="Poppins"/>
              </a:rPr>
              <a:t>) was established over 20 years ago following the Asian Tsunami as a resource </a:t>
            </a:r>
            <a:r>
              <a:rPr lang="en-US" sz="1400" b="1" dirty="0" err="1">
                <a:solidFill>
                  <a:srgbClr val="000000"/>
                </a:solidFill>
                <a:latin typeface="Poppins"/>
                <a:ea typeface="Poppins"/>
                <a:cs typeface="Poppins"/>
                <a:sym typeface="Poppins"/>
              </a:rPr>
              <a:t>centre</a:t>
            </a:r>
            <a:r>
              <a:rPr lang="en-US" sz="1400" b="1" dirty="0">
                <a:solidFill>
                  <a:srgbClr val="000000"/>
                </a:solidFill>
                <a:latin typeface="Poppins"/>
                <a:ea typeface="Poppins"/>
                <a:cs typeface="Poppins"/>
                <a:sym typeface="Poppins"/>
              </a:rPr>
              <a:t> to build capacity to deal with the mental health consequences and of the tragedy. Its parent body, the UK-Sri Lanka Trauma Group (</a:t>
            </a:r>
            <a:r>
              <a:rPr lang="en-US" sz="1400" b="1" dirty="0" err="1">
                <a:solidFill>
                  <a:srgbClr val="000000"/>
                </a:solidFill>
                <a:latin typeface="Poppins"/>
                <a:ea typeface="Poppins"/>
                <a:cs typeface="Poppins"/>
                <a:sym typeface="Poppins"/>
              </a:rPr>
              <a:t>www.uksrilankatrauma.org</a:t>
            </a:r>
            <a:r>
              <a:rPr lang="en-US" sz="1400" b="1" dirty="0">
                <a:solidFill>
                  <a:srgbClr val="000000"/>
                </a:solidFill>
                <a:latin typeface="Poppins"/>
                <a:ea typeface="Poppins"/>
                <a:cs typeface="Poppins"/>
                <a:sym typeface="Poppins"/>
              </a:rPr>
              <a:t>) a UK registered charity was established 1996, to help Sri Lanka deal with the mental health consequences of the civil war in the country at the time. Both </a:t>
            </a:r>
            <a:r>
              <a:rPr lang="en-US" sz="1400" b="1" dirty="0" err="1">
                <a:solidFill>
                  <a:srgbClr val="000000"/>
                </a:solidFill>
                <a:latin typeface="Poppins"/>
                <a:ea typeface="Poppins"/>
                <a:cs typeface="Poppins"/>
                <a:sym typeface="Poppins"/>
              </a:rPr>
              <a:t>organisations</a:t>
            </a:r>
            <a:r>
              <a:rPr lang="en-US" sz="1400" b="1" dirty="0">
                <a:solidFill>
                  <a:srgbClr val="000000"/>
                </a:solidFill>
                <a:latin typeface="Poppins"/>
                <a:ea typeface="Poppins"/>
                <a:cs typeface="Poppins"/>
                <a:sym typeface="Poppins"/>
              </a:rPr>
              <a:t> are well connected with the mental health services in Sri Lanka and UK. Among the many achievements of the two </a:t>
            </a:r>
            <a:r>
              <a:rPr lang="en-US" sz="1400" b="1" dirty="0" err="1">
                <a:solidFill>
                  <a:srgbClr val="000000"/>
                </a:solidFill>
                <a:latin typeface="Poppins"/>
                <a:ea typeface="Poppins"/>
                <a:cs typeface="Poppins"/>
                <a:sym typeface="Poppins"/>
              </a:rPr>
              <a:t>organisations</a:t>
            </a:r>
            <a:r>
              <a:rPr lang="en-US" sz="1400" b="1" dirty="0">
                <a:solidFill>
                  <a:srgbClr val="000000"/>
                </a:solidFill>
                <a:latin typeface="Poppins"/>
                <a:ea typeface="Poppins"/>
                <a:cs typeface="Poppins"/>
                <a:sym typeface="Poppins"/>
              </a:rPr>
              <a:t> are establishing the first clinical psychology training course in Sri Lanka at the University of Colombo, having over 55,000 attendances at it workshops and providing placements in Sri Lanka for UK clinical psychology doctoral students. </a:t>
            </a:r>
          </a:p>
        </p:txBody>
      </p:sp>
      <p:sp>
        <p:nvSpPr>
          <p:cNvPr id="3" name="TextBox 42">
            <a:extLst>
              <a:ext uri="{FF2B5EF4-FFF2-40B4-BE49-F238E27FC236}">
                <a16:creationId xmlns:a16="http://schemas.microsoft.com/office/drawing/2014/main" id="{421EBE27-E9FC-B749-B022-C4F86E5C250B}"/>
              </a:ext>
            </a:extLst>
          </p:cNvPr>
          <p:cNvSpPr txBox="1"/>
          <p:nvPr/>
        </p:nvSpPr>
        <p:spPr>
          <a:xfrm>
            <a:off x="1492250" y="1547105"/>
            <a:ext cx="4876800" cy="1014689"/>
          </a:xfrm>
          <a:prstGeom prst="rect">
            <a:avLst/>
          </a:prstGeom>
        </p:spPr>
        <p:txBody>
          <a:bodyPr wrap="square" lIns="0" tIns="0" rIns="0" bIns="0" rtlCol="0" anchor="t">
            <a:spAutoFit/>
          </a:bodyPr>
          <a:lstStyle/>
          <a:p>
            <a:pPr algn="ctr">
              <a:lnSpc>
                <a:spcPts val="7716"/>
              </a:lnSpc>
            </a:pPr>
            <a:r>
              <a:rPr lang="en-US" sz="5511" dirty="0" err="1">
                <a:solidFill>
                  <a:srgbClr val="8F0D27"/>
                </a:solidFill>
                <a:latin typeface="Playlist Script"/>
                <a:ea typeface="Playlist Script"/>
                <a:cs typeface="Playlist Script"/>
                <a:sym typeface="Playlist Script"/>
              </a:rPr>
              <a:t>GlobalPlacements</a:t>
            </a:r>
            <a:r>
              <a:rPr lang="en-US" sz="5511" dirty="0">
                <a:solidFill>
                  <a:srgbClr val="8F0D27"/>
                </a:solidFill>
                <a:latin typeface="Playlist Script"/>
                <a:ea typeface="Playlist Script"/>
                <a:cs typeface="Playlist Script"/>
                <a:sym typeface="Playlist Script"/>
              </a:rPr>
              <a:t> </a:t>
            </a:r>
          </a:p>
        </p:txBody>
      </p:sp>
      <p:grpSp>
        <p:nvGrpSpPr>
          <p:cNvPr id="4" name="Group 11">
            <a:extLst>
              <a:ext uri="{FF2B5EF4-FFF2-40B4-BE49-F238E27FC236}">
                <a16:creationId xmlns:a16="http://schemas.microsoft.com/office/drawing/2014/main" id="{40F7CB5A-2BF2-8849-B48C-509832411368}"/>
              </a:ext>
            </a:extLst>
          </p:cNvPr>
          <p:cNvGrpSpPr/>
          <p:nvPr/>
        </p:nvGrpSpPr>
        <p:grpSpPr>
          <a:xfrm>
            <a:off x="2178050" y="184882"/>
            <a:ext cx="2772402" cy="1362223"/>
            <a:chOff x="0" y="0"/>
            <a:chExt cx="3519221" cy="1981949"/>
          </a:xfrm>
        </p:grpSpPr>
        <p:sp>
          <p:nvSpPr>
            <p:cNvPr id="5" name="Freeform 12">
              <a:extLst>
                <a:ext uri="{FF2B5EF4-FFF2-40B4-BE49-F238E27FC236}">
                  <a16:creationId xmlns:a16="http://schemas.microsoft.com/office/drawing/2014/main" id="{DBE1C568-F34D-C142-ABDA-7FB8E5F1834C}"/>
                </a:ext>
              </a:extLst>
            </p:cNvPr>
            <p:cNvSpPr/>
            <p:nvPr/>
          </p:nvSpPr>
          <p:spPr>
            <a:xfrm>
              <a:off x="0" y="0"/>
              <a:ext cx="3519170" cy="1981962"/>
            </a:xfrm>
            <a:custGeom>
              <a:avLst/>
              <a:gdLst/>
              <a:ahLst/>
              <a:cxnLst/>
              <a:rect l="l" t="t" r="r" b="b"/>
              <a:pathLst>
                <a:path w="3519170" h="1981962">
                  <a:moveTo>
                    <a:pt x="0" y="0"/>
                  </a:moveTo>
                  <a:lnTo>
                    <a:pt x="3519170" y="0"/>
                  </a:lnTo>
                  <a:lnTo>
                    <a:pt x="3519170" y="1981962"/>
                  </a:lnTo>
                  <a:lnTo>
                    <a:pt x="0" y="1981962"/>
                  </a:lnTo>
                  <a:lnTo>
                    <a:pt x="0" y="0"/>
                  </a:lnTo>
                  <a:close/>
                </a:path>
              </a:pathLst>
            </a:custGeom>
            <a:blipFill>
              <a:blip r:embed="rId2"/>
              <a:stretch>
                <a:fillRect r="-1"/>
              </a:stretch>
            </a:blipFill>
          </p:spPr>
        </p:sp>
      </p:grpSp>
      <p:graphicFrame>
        <p:nvGraphicFramePr>
          <p:cNvPr id="9" name="Table 8">
            <a:extLst>
              <a:ext uri="{FF2B5EF4-FFF2-40B4-BE49-F238E27FC236}">
                <a16:creationId xmlns:a16="http://schemas.microsoft.com/office/drawing/2014/main" id="{35CBF183-C6CC-BF45-AEDC-6A106E9C746C}"/>
              </a:ext>
            </a:extLst>
          </p:cNvPr>
          <p:cNvGraphicFramePr>
            <a:graphicFrameLocks noGrp="1"/>
          </p:cNvGraphicFramePr>
          <p:nvPr>
            <p:extLst>
              <p:ext uri="{D42A27DB-BD31-4B8C-83A1-F6EECF244321}">
                <p14:modId xmlns:p14="http://schemas.microsoft.com/office/powerpoint/2010/main" val="3018367803"/>
              </p:ext>
            </p:extLst>
          </p:nvPr>
        </p:nvGraphicFramePr>
        <p:xfrm>
          <a:off x="1263650" y="7556500"/>
          <a:ext cx="4343400" cy="4511040"/>
        </p:xfrm>
        <a:graphic>
          <a:graphicData uri="http://schemas.openxmlformats.org/drawingml/2006/table">
            <a:tbl>
              <a:tblPr firstRow="1" bandRow="1">
                <a:tableStyleId>{D7AC3CCA-C797-4891-BE02-D94E43425B78}</a:tableStyleId>
              </a:tblPr>
              <a:tblGrid>
                <a:gridCol w="1617162">
                  <a:extLst>
                    <a:ext uri="{9D8B030D-6E8A-4147-A177-3AD203B41FA5}">
                      <a16:colId xmlns:a16="http://schemas.microsoft.com/office/drawing/2014/main" val="3046272377"/>
                    </a:ext>
                  </a:extLst>
                </a:gridCol>
                <a:gridCol w="1281850">
                  <a:extLst>
                    <a:ext uri="{9D8B030D-6E8A-4147-A177-3AD203B41FA5}">
                      <a16:colId xmlns:a16="http://schemas.microsoft.com/office/drawing/2014/main" val="279260937"/>
                    </a:ext>
                  </a:extLst>
                </a:gridCol>
                <a:gridCol w="1444388">
                  <a:extLst>
                    <a:ext uri="{9D8B030D-6E8A-4147-A177-3AD203B41FA5}">
                      <a16:colId xmlns:a16="http://schemas.microsoft.com/office/drawing/2014/main" val="980220698"/>
                    </a:ext>
                  </a:extLst>
                </a:gridCol>
              </a:tblGrid>
              <a:tr h="11553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effectLst/>
                        </a:rPr>
                        <a:t>Health and </a:t>
                      </a:r>
                      <a:r>
                        <a:rPr lang="en-GB" sz="1400" dirty="0" err="1">
                          <a:effectLst/>
                        </a:rPr>
                        <a:t>wellbein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effectLst/>
                        </a:rPr>
                        <a:t>Culture and Mental Health </a:t>
                      </a:r>
                      <a:endParaRPr lang="en-US" sz="1600" dirty="0">
                        <a:effectLs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effectLst/>
                        </a:rPr>
                        <a:t>Capacity building work of Samutthãna and UK-SLTG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txBody>
                  <a:tcPr/>
                </a:tc>
                <a:extLst>
                  <a:ext uri="{0D108BD9-81ED-4DB2-BD59-A6C34878D82A}">
                    <a16:rowId xmlns:a16="http://schemas.microsoft.com/office/drawing/2014/main" val="589051024"/>
                  </a:ext>
                </a:extLst>
              </a:tr>
              <a:tr h="11553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effectLst/>
                        </a:rPr>
                        <a:t>Basic counselling skills – helping relationships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effectLst/>
                        </a:rPr>
                        <a:t>Basic communication skills in counselling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txBody>
                  <a:tcPr/>
                </a:tc>
                <a:tc>
                  <a:txBody>
                    <a:bodyPr/>
                    <a:lstStyle/>
                    <a:p>
                      <a:pPr>
                        <a:spcAft>
                          <a:spcPts val="0"/>
                        </a:spcAft>
                      </a:pPr>
                      <a:r>
                        <a:rPr lang="en-GB" sz="1600" dirty="0">
                          <a:effectLst/>
                        </a:rPr>
                        <a:t>Introduction to CBT</a:t>
                      </a:r>
                      <a:endParaRPr lang="en-US" sz="1600" dirty="0">
                        <a:effectLst/>
                      </a:endParaRPr>
                    </a:p>
                    <a:p>
                      <a:pPr>
                        <a:spcAft>
                          <a:spcPts val="0"/>
                        </a:spcAft>
                      </a:pPr>
                      <a:r>
                        <a:rPr lang="en-GB" sz="1800" dirty="0">
                          <a:effectLst/>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a:tc>
                <a:extLst>
                  <a:ext uri="{0D108BD9-81ED-4DB2-BD59-A6C34878D82A}">
                    <a16:rowId xmlns:a16="http://schemas.microsoft.com/office/drawing/2014/main" val="1624278875"/>
                  </a:ext>
                </a:extLst>
              </a:tr>
              <a:tr h="15754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effectLst/>
                        </a:rPr>
                        <a:t>Psychological First Aid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effectLst/>
                          <a:latin typeface="Calibri" panose="020F0502020204030204" pitchFamily="34" charset="0"/>
                          <a:ea typeface="Calibri" panose="020F0502020204030204" pitchFamily="34" charset="0"/>
                          <a:cs typeface="Times New Roman" panose="02020603050405020304" pitchFamily="18" charset="0"/>
                        </a:rPr>
                        <a:t>Option 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effectLst/>
                        </a:rPr>
                        <a:t>Meditation and mindfulness-based approaches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effectLst/>
                          <a:latin typeface="Calibri" panose="020F0502020204030204" pitchFamily="34" charset="0"/>
                          <a:ea typeface="Calibri" panose="020F0502020204030204" pitchFamily="34" charset="0"/>
                          <a:cs typeface="Times New Roman" panose="02020603050405020304" pitchFamily="18" charset="0"/>
                        </a:rPr>
                        <a:t>Option 2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dirty="0">
                          <a:effectLst/>
                        </a:rPr>
                        <a:t>Basic CBT for Anxiety Disorders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600" dirty="0"/>
                        <a:t>Option 3</a:t>
                      </a:r>
                    </a:p>
                  </a:txBody>
                  <a:tcPr/>
                </a:tc>
                <a:extLst>
                  <a:ext uri="{0D108BD9-81ED-4DB2-BD59-A6C34878D82A}">
                    <a16:rowId xmlns:a16="http://schemas.microsoft.com/office/drawing/2014/main" val="2369686208"/>
                  </a:ext>
                </a:extLst>
              </a:tr>
            </a:tbl>
          </a:graphicData>
        </a:graphic>
      </p:graphicFrame>
    </p:spTree>
    <p:extLst>
      <p:ext uri="{BB962C8B-B14F-4D97-AF65-F5344CB8AC3E}">
        <p14:creationId xmlns:p14="http://schemas.microsoft.com/office/powerpoint/2010/main" val="33212902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56285" y="4143385"/>
            <a:ext cx="1687325" cy="1733464"/>
            <a:chOff x="0" y="0"/>
            <a:chExt cx="2249767" cy="2311286"/>
          </a:xfrm>
        </p:grpSpPr>
        <p:sp>
          <p:nvSpPr>
            <p:cNvPr id="3" name="Freeform 3"/>
            <p:cNvSpPr/>
            <p:nvPr/>
          </p:nvSpPr>
          <p:spPr>
            <a:xfrm>
              <a:off x="0" y="0"/>
              <a:ext cx="2249805" cy="2311273"/>
            </a:xfrm>
            <a:custGeom>
              <a:avLst/>
              <a:gdLst/>
              <a:ahLst/>
              <a:cxnLst/>
              <a:rect l="l" t="t" r="r" b="b"/>
              <a:pathLst>
                <a:path w="2249805" h="2311273">
                  <a:moveTo>
                    <a:pt x="1124712" y="0"/>
                  </a:moveTo>
                  <a:cubicBezTo>
                    <a:pt x="996315" y="127"/>
                    <a:pt x="865124" y="21717"/>
                    <a:pt x="750316" y="54483"/>
                  </a:cubicBezTo>
                  <a:cubicBezTo>
                    <a:pt x="316865" y="183007"/>
                    <a:pt x="6096" y="530606"/>
                    <a:pt x="0" y="939546"/>
                  </a:cubicBezTo>
                  <a:lnTo>
                    <a:pt x="0" y="2311273"/>
                  </a:lnTo>
                  <a:lnTo>
                    <a:pt x="2249805" y="2311273"/>
                  </a:lnTo>
                  <a:lnTo>
                    <a:pt x="2249805" y="938530"/>
                  </a:lnTo>
                  <a:cubicBezTo>
                    <a:pt x="2243709" y="532638"/>
                    <a:pt x="1928114" y="185039"/>
                    <a:pt x="1499489" y="53467"/>
                  </a:cubicBezTo>
                  <a:cubicBezTo>
                    <a:pt x="1497076" y="52451"/>
                    <a:pt x="1494663" y="52451"/>
                    <a:pt x="1492250" y="51435"/>
                  </a:cubicBezTo>
                  <a:cubicBezTo>
                    <a:pt x="1378331" y="18542"/>
                    <a:pt x="1254760" y="127"/>
                    <a:pt x="1126363" y="0"/>
                  </a:cubicBezTo>
                  <a:close/>
                </a:path>
              </a:pathLst>
            </a:custGeom>
            <a:blipFill>
              <a:blip r:embed="rId2"/>
              <a:stretch>
                <a:fillRect l="-1398" r="-1334"/>
              </a:stretch>
            </a:blipFill>
          </p:spPr>
        </p:sp>
      </p:grpSp>
      <p:sp>
        <p:nvSpPr>
          <p:cNvPr id="4" name="Freeform 4"/>
          <p:cNvSpPr/>
          <p:nvPr/>
        </p:nvSpPr>
        <p:spPr>
          <a:xfrm>
            <a:off x="2814323" y="4531604"/>
            <a:ext cx="212750" cy="1409795"/>
          </a:xfrm>
          <a:custGeom>
            <a:avLst/>
            <a:gdLst/>
            <a:ahLst/>
            <a:cxnLst/>
            <a:rect l="l" t="t" r="r" b="b"/>
            <a:pathLst>
              <a:path w="212750" h="1409795">
                <a:moveTo>
                  <a:pt x="0" y="0"/>
                </a:moveTo>
                <a:lnTo>
                  <a:pt x="212751" y="0"/>
                </a:lnTo>
                <a:lnTo>
                  <a:pt x="212751" y="1409796"/>
                </a:lnTo>
                <a:lnTo>
                  <a:pt x="0" y="14097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5" name="Group 5"/>
          <p:cNvGrpSpPr/>
          <p:nvPr/>
        </p:nvGrpSpPr>
        <p:grpSpPr>
          <a:xfrm>
            <a:off x="756285" y="6097048"/>
            <a:ext cx="1687325" cy="1733464"/>
            <a:chOff x="0" y="0"/>
            <a:chExt cx="2249767" cy="2311286"/>
          </a:xfrm>
        </p:grpSpPr>
        <p:sp>
          <p:nvSpPr>
            <p:cNvPr id="6" name="Freeform 6"/>
            <p:cNvSpPr/>
            <p:nvPr/>
          </p:nvSpPr>
          <p:spPr>
            <a:xfrm>
              <a:off x="0" y="0"/>
              <a:ext cx="2249805" cy="2311273"/>
            </a:xfrm>
            <a:custGeom>
              <a:avLst/>
              <a:gdLst/>
              <a:ahLst/>
              <a:cxnLst/>
              <a:rect l="l" t="t" r="r" b="b"/>
              <a:pathLst>
                <a:path w="2249805" h="2311273">
                  <a:moveTo>
                    <a:pt x="1125474" y="0"/>
                  </a:moveTo>
                  <a:cubicBezTo>
                    <a:pt x="996823" y="0"/>
                    <a:pt x="865251" y="21590"/>
                    <a:pt x="750316" y="54483"/>
                  </a:cubicBezTo>
                  <a:cubicBezTo>
                    <a:pt x="316865" y="183007"/>
                    <a:pt x="6096" y="530606"/>
                    <a:pt x="0" y="939546"/>
                  </a:cubicBezTo>
                  <a:lnTo>
                    <a:pt x="0" y="2311273"/>
                  </a:lnTo>
                  <a:lnTo>
                    <a:pt x="2249805" y="2311273"/>
                  </a:lnTo>
                  <a:lnTo>
                    <a:pt x="2249805" y="938530"/>
                  </a:lnTo>
                  <a:cubicBezTo>
                    <a:pt x="2243709" y="532638"/>
                    <a:pt x="1928114" y="185039"/>
                    <a:pt x="1499489" y="53467"/>
                  </a:cubicBezTo>
                  <a:cubicBezTo>
                    <a:pt x="1497076" y="52451"/>
                    <a:pt x="1494663" y="52451"/>
                    <a:pt x="1492250" y="51435"/>
                  </a:cubicBezTo>
                  <a:cubicBezTo>
                    <a:pt x="1378077" y="18542"/>
                    <a:pt x="1254252" y="0"/>
                    <a:pt x="1125474" y="0"/>
                  </a:cubicBezTo>
                  <a:close/>
                </a:path>
              </a:pathLst>
            </a:custGeom>
            <a:blipFill>
              <a:blip r:embed="rId5"/>
              <a:stretch>
                <a:fillRect l="-27237" r="-27057"/>
              </a:stretch>
            </a:blipFill>
          </p:spPr>
        </p:sp>
      </p:grpSp>
      <p:sp>
        <p:nvSpPr>
          <p:cNvPr id="7" name="Freeform 7"/>
          <p:cNvSpPr/>
          <p:nvPr/>
        </p:nvSpPr>
        <p:spPr>
          <a:xfrm>
            <a:off x="2814323" y="5668137"/>
            <a:ext cx="212750" cy="2712949"/>
          </a:xfrm>
          <a:custGeom>
            <a:avLst/>
            <a:gdLst/>
            <a:ahLst/>
            <a:cxnLst/>
            <a:rect l="l" t="t" r="r" b="b"/>
            <a:pathLst>
              <a:path w="212750" h="2712949">
                <a:moveTo>
                  <a:pt x="0" y="0"/>
                </a:moveTo>
                <a:lnTo>
                  <a:pt x="212751" y="0"/>
                </a:lnTo>
                <a:lnTo>
                  <a:pt x="212751" y="2712949"/>
                </a:lnTo>
                <a:lnTo>
                  <a:pt x="0" y="271294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8" name="Group 8"/>
          <p:cNvGrpSpPr/>
          <p:nvPr/>
        </p:nvGrpSpPr>
        <p:grpSpPr>
          <a:xfrm>
            <a:off x="764762" y="8050720"/>
            <a:ext cx="1687325" cy="1733464"/>
            <a:chOff x="0" y="0"/>
            <a:chExt cx="2249767" cy="2311286"/>
          </a:xfrm>
        </p:grpSpPr>
        <p:sp>
          <p:nvSpPr>
            <p:cNvPr id="9" name="Freeform 9"/>
            <p:cNvSpPr/>
            <p:nvPr/>
          </p:nvSpPr>
          <p:spPr>
            <a:xfrm>
              <a:off x="0" y="0"/>
              <a:ext cx="2249805" cy="2311273"/>
            </a:xfrm>
            <a:custGeom>
              <a:avLst/>
              <a:gdLst/>
              <a:ahLst/>
              <a:cxnLst/>
              <a:rect l="l" t="t" r="r" b="b"/>
              <a:pathLst>
                <a:path w="2249805" h="2311273">
                  <a:moveTo>
                    <a:pt x="1125474" y="0"/>
                  </a:moveTo>
                  <a:cubicBezTo>
                    <a:pt x="996823" y="0"/>
                    <a:pt x="865251" y="21590"/>
                    <a:pt x="750316" y="54483"/>
                  </a:cubicBezTo>
                  <a:cubicBezTo>
                    <a:pt x="316865" y="183007"/>
                    <a:pt x="6096" y="530606"/>
                    <a:pt x="0" y="939546"/>
                  </a:cubicBezTo>
                  <a:lnTo>
                    <a:pt x="0" y="2311273"/>
                  </a:lnTo>
                  <a:lnTo>
                    <a:pt x="2249805" y="2311273"/>
                  </a:lnTo>
                  <a:lnTo>
                    <a:pt x="2249805" y="938530"/>
                  </a:lnTo>
                  <a:cubicBezTo>
                    <a:pt x="2243709" y="532638"/>
                    <a:pt x="1928114" y="185039"/>
                    <a:pt x="1499489" y="53467"/>
                  </a:cubicBezTo>
                  <a:cubicBezTo>
                    <a:pt x="1497076" y="52451"/>
                    <a:pt x="1494663" y="52451"/>
                    <a:pt x="1492250" y="51435"/>
                  </a:cubicBezTo>
                  <a:cubicBezTo>
                    <a:pt x="1378077" y="18542"/>
                    <a:pt x="1254252" y="0"/>
                    <a:pt x="1125474" y="0"/>
                  </a:cubicBezTo>
                  <a:close/>
                </a:path>
              </a:pathLst>
            </a:custGeom>
            <a:blipFill>
              <a:blip r:embed="rId8"/>
              <a:stretch>
                <a:fillRect l="-41418" r="-41391"/>
              </a:stretch>
            </a:blipFill>
          </p:spPr>
        </p:sp>
      </p:grpSp>
      <p:sp>
        <p:nvSpPr>
          <p:cNvPr id="10" name="Freeform 10"/>
          <p:cNvSpPr/>
          <p:nvPr/>
        </p:nvSpPr>
        <p:spPr>
          <a:xfrm>
            <a:off x="2822800" y="8255041"/>
            <a:ext cx="212750" cy="1409795"/>
          </a:xfrm>
          <a:custGeom>
            <a:avLst/>
            <a:gdLst/>
            <a:ahLst/>
            <a:cxnLst/>
            <a:rect l="l" t="t" r="r" b="b"/>
            <a:pathLst>
              <a:path w="212750" h="1409795">
                <a:moveTo>
                  <a:pt x="0" y="0"/>
                </a:moveTo>
                <a:lnTo>
                  <a:pt x="212751" y="0"/>
                </a:lnTo>
                <a:lnTo>
                  <a:pt x="212751" y="1409796"/>
                </a:lnTo>
                <a:lnTo>
                  <a:pt x="0" y="140979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11" name="Group 11"/>
          <p:cNvGrpSpPr/>
          <p:nvPr/>
        </p:nvGrpSpPr>
        <p:grpSpPr>
          <a:xfrm>
            <a:off x="2503713" y="36357"/>
            <a:ext cx="2639416" cy="1486462"/>
            <a:chOff x="0" y="0"/>
            <a:chExt cx="3519221" cy="1981949"/>
          </a:xfrm>
        </p:grpSpPr>
        <p:sp>
          <p:nvSpPr>
            <p:cNvPr id="12" name="Freeform 12"/>
            <p:cNvSpPr/>
            <p:nvPr/>
          </p:nvSpPr>
          <p:spPr>
            <a:xfrm>
              <a:off x="0" y="0"/>
              <a:ext cx="3519170" cy="1981962"/>
            </a:xfrm>
            <a:custGeom>
              <a:avLst/>
              <a:gdLst/>
              <a:ahLst/>
              <a:cxnLst/>
              <a:rect l="l" t="t" r="r" b="b"/>
              <a:pathLst>
                <a:path w="3519170" h="1981962">
                  <a:moveTo>
                    <a:pt x="0" y="0"/>
                  </a:moveTo>
                  <a:lnTo>
                    <a:pt x="3519170" y="0"/>
                  </a:lnTo>
                  <a:lnTo>
                    <a:pt x="3519170" y="1981962"/>
                  </a:lnTo>
                  <a:lnTo>
                    <a:pt x="0" y="1981962"/>
                  </a:lnTo>
                  <a:lnTo>
                    <a:pt x="0" y="0"/>
                  </a:lnTo>
                  <a:close/>
                </a:path>
              </a:pathLst>
            </a:custGeom>
            <a:blipFill>
              <a:blip r:embed="rId11"/>
              <a:stretch>
                <a:fillRect r="-1"/>
              </a:stretch>
            </a:blipFill>
          </p:spPr>
        </p:sp>
      </p:grpSp>
      <p:sp>
        <p:nvSpPr>
          <p:cNvPr id="13" name="Freeform 13"/>
          <p:cNvSpPr/>
          <p:nvPr/>
        </p:nvSpPr>
        <p:spPr>
          <a:xfrm>
            <a:off x="2814323" y="4534443"/>
            <a:ext cx="221228" cy="5131346"/>
          </a:xfrm>
          <a:custGeom>
            <a:avLst/>
            <a:gdLst/>
            <a:ahLst/>
            <a:cxnLst/>
            <a:rect l="l" t="t" r="r" b="b"/>
            <a:pathLst>
              <a:path w="221228" h="5131346">
                <a:moveTo>
                  <a:pt x="0" y="0"/>
                </a:moveTo>
                <a:lnTo>
                  <a:pt x="221228" y="0"/>
                </a:lnTo>
                <a:lnTo>
                  <a:pt x="221228" y="5131346"/>
                </a:lnTo>
                <a:lnTo>
                  <a:pt x="0" y="513134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grpSp>
        <p:nvGrpSpPr>
          <p:cNvPr id="14" name="Group 14"/>
          <p:cNvGrpSpPr/>
          <p:nvPr/>
        </p:nvGrpSpPr>
        <p:grpSpPr>
          <a:xfrm>
            <a:off x="4340285" y="4729001"/>
            <a:ext cx="57169" cy="57169"/>
            <a:chOff x="0" y="0"/>
            <a:chExt cx="57175" cy="57175"/>
          </a:xfrm>
        </p:grpSpPr>
        <p:sp>
          <p:nvSpPr>
            <p:cNvPr id="15" name="Freeform 15"/>
            <p:cNvSpPr/>
            <p:nvPr/>
          </p:nvSpPr>
          <p:spPr>
            <a:xfrm>
              <a:off x="0" y="0"/>
              <a:ext cx="57154" cy="57154"/>
            </a:xfrm>
            <a:custGeom>
              <a:avLst/>
              <a:gdLst/>
              <a:ahLst/>
              <a:cxnLst/>
              <a:rect l="l" t="t" r="r" b="b"/>
              <a:pathLst>
                <a:path w="57154" h="57154">
                  <a:moveTo>
                    <a:pt x="57154" y="28577"/>
                  </a:moveTo>
                  <a:cubicBezTo>
                    <a:pt x="57154" y="32387"/>
                    <a:pt x="56392" y="36070"/>
                    <a:pt x="54995" y="39500"/>
                  </a:cubicBezTo>
                  <a:cubicBezTo>
                    <a:pt x="53597" y="42929"/>
                    <a:pt x="51438" y="46104"/>
                    <a:pt x="48771" y="48771"/>
                  </a:cubicBezTo>
                  <a:cubicBezTo>
                    <a:pt x="46104" y="51438"/>
                    <a:pt x="43056" y="53470"/>
                    <a:pt x="39500" y="54995"/>
                  </a:cubicBezTo>
                  <a:cubicBezTo>
                    <a:pt x="35943" y="56519"/>
                    <a:pt x="32387" y="57154"/>
                    <a:pt x="28577" y="57154"/>
                  </a:cubicBezTo>
                  <a:cubicBezTo>
                    <a:pt x="24767" y="57154"/>
                    <a:pt x="21083" y="56392"/>
                    <a:pt x="17654" y="54995"/>
                  </a:cubicBezTo>
                  <a:cubicBezTo>
                    <a:pt x="14225" y="53597"/>
                    <a:pt x="11050" y="51438"/>
                    <a:pt x="8383" y="48771"/>
                  </a:cubicBezTo>
                  <a:cubicBezTo>
                    <a:pt x="5715" y="46104"/>
                    <a:pt x="3683" y="43056"/>
                    <a:pt x="2159" y="39500"/>
                  </a:cubicBezTo>
                  <a:cubicBezTo>
                    <a:pt x="635" y="35943"/>
                    <a:pt x="0" y="32387"/>
                    <a:pt x="0" y="28577"/>
                  </a:cubicBezTo>
                  <a:cubicBezTo>
                    <a:pt x="0" y="24767"/>
                    <a:pt x="762" y="21083"/>
                    <a:pt x="2159" y="17654"/>
                  </a:cubicBezTo>
                  <a:cubicBezTo>
                    <a:pt x="3556" y="14225"/>
                    <a:pt x="5715" y="11050"/>
                    <a:pt x="8383" y="8383"/>
                  </a:cubicBezTo>
                  <a:cubicBezTo>
                    <a:pt x="11050" y="5715"/>
                    <a:pt x="14098" y="3683"/>
                    <a:pt x="17654" y="2159"/>
                  </a:cubicBezTo>
                  <a:cubicBezTo>
                    <a:pt x="21210" y="635"/>
                    <a:pt x="24767" y="0"/>
                    <a:pt x="28577" y="0"/>
                  </a:cubicBezTo>
                  <a:cubicBezTo>
                    <a:pt x="32387" y="0"/>
                    <a:pt x="36070" y="762"/>
                    <a:pt x="39500" y="2159"/>
                  </a:cubicBezTo>
                  <a:cubicBezTo>
                    <a:pt x="42929" y="3556"/>
                    <a:pt x="46104" y="5715"/>
                    <a:pt x="48771" y="8383"/>
                  </a:cubicBezTo>
                  <a:cubicBezTo>
                    <a:pt x="51438" y="11050"/>
                    <a:pt x="53470" y="14098"/>
                    <a:pt x="54995" y="17654"/>
                  </a:cubicBezTo>
                  <a:cubicBezTo>
                    <a:pt x="56519" y="21210"/>
                    <a:pt x="57154" y="24767"/>
                    <a:pt x="57154" y="28577"/>
                  </a:cubicBezTo>
                  <a:close/>
                </a:path>
              </a:pathLst>
            </a:custGeom>
            <a:solidFill>
              <a:srgbClr val="737373"/>
            </a:solidFill>
          </p:spPr>
        </p:sp>
      </p:grpSp>
      <p:grpSp>
        <p:nvGrpSpPr>
          <p:cNvPr id="16" name="Group 16"/>
          <p:cNvGrpSpPr/>
          <p:nvPr/>
        </p:nvGrpSpPr>
        <p:grpSpPr>
          <a:xfrm>
            <a:off x="4340285" y="4938627"/>
            <a:ext cx="57169" cy="57169"/>
            <a:chOff x="0" y="0"/>
            <a:chExt cx="57175" cy="57175"/>
          </a:xfrm>
        </p:grpSpPr>
        <p:sp>
          <p:nvSpPr>
            <p:cNvPr id="17" name="Freeform 17"/>
            <p:cNvSpPr/>
            <p:nvPr/>
          </p:nvSpPr>
          <p:spPr>
            <a:xfrm>
              <a:off x="0" y="0"/>
              <a:ext cx="57154" cy="57154"/>
            </a:xfrm>
            <a:custGeom>
              <a:avLst/>
              <a:gdLst/>
              <a:ahLst/>
              <a:cxnLst/>
              <a:rect l="l" t="t" r="r" b="b"/>
              <a:pathLst>
                <a:path w="57154" h="57154">
                  <a:moveTo>
                    <a:pt x="57154" y="28577"/>
                  </a:moveTo>
                  <a:cubicBezTo>
                    <a:pt x="57154" y="32387"/>
                    <a:pt x="56392" y="36071"/>
                    <a:pt x="54995" y="39500"/>
                  </a:cubicBezTo>
                  <a:cubicBezTo>
                    <a:pt x="53597" y="42929"/>
                    <a:pt x="51438" y="46104"/>
                    <a:pt x="48771" y="48771"/>
                  </a:cubicBezTo>
                  <a:cubicBezTo>
                    <a:pt x="46104" y="51439"/>
                    <a:pt x="43056" y="53471"/>
                    <a:pt x="39500" y="54995"/>
                  </a:cubicBezTo>
                  <a:cubicBezTo>
                    <a:pt x="35943" y="56519"/>
                    <a:pt x="32387" y="57154"/>
                    <a:pt x="28577" y="57154"/>
                  </a:cubicBezTo>
                  <a:cubicBezTo>
                    <a:pt x="24767" y="57154"/>
                    <a:pt x="21083" y="56392"/>
                    <a:pt x="17654" y="54995"/>
                  </a:cubicBezTo>
                  <a:cubicBezTo>
                    <a:pt x="14225" y="53598"/>
                    <a:pt x="11050" y="51439"/>
                    <a:pt x="8383" y="48771"/>
                  </a:cubicBezTo>
                  <a:cubicBezTo>
                    <a:pt x="5715" y="46104"/>
                    <a:pt x="3683" y="43056"/>
                    <a:pt x="2159" y="39500"/>
                  </a:cubicBezTo>
                  <a:cubicBezTo>
                    <a:pt x="635" y="35944"/>
                    <a:pt x="0" y="32387"/>
                    <a:pt x="0" y="28577"/>
                  </a:cubicBezTo>
                  <a:cubicBezTo>
                    <a:pt x="0" y="24767"/>
                    <a:pt x="762" y="21084"/>
                    <a:pt x="2159" y="17654"/>
                  </a:cubicBezTo>
                  <a:cubicBezTo>
                    <a:pt x="3556" y="14225"/>
                    <a:pt x="5715" y="11050"/>
                    <a:pt x="8383" y="8383"/>
                  </a:cubicBezTo>
                  <a:cubicBezTo>
                    <a:pt x="11050" y="5715"/>
                    <a:pt x="14098" y="3683"/>
                    <a:pt x="17654" y="2159"/>
                  </a:cubicBezTo>
                  <a:cubicBezTo>
                    <a:pt x="21210" y="635"/>
                    <a:pt x="24767" y="0"/>
                    <a:pt x="28577" y="0"/>
                  </a:cubicBezTo>
                  <a:cubicBezTo>
                    <a:pt x="32387" y="0"/>
                    <a:pt x="36070" y="762"/>
                    <a:pt x="39500" y="2159"/>
                  </a:cubicBezTo>
                  <a:cubicBezTo>
                    <a:pt x="42929" y="3556"/>
                    <a:pt x="46104" y="5715"/>
                    <a:pt x="48771" y="8383"/>
                  </a:cubicBezTo>
                  <a:cubicBezTo>
                    <a:pt x="51438" y="11050"/>
                    <a:pt x="53470" y="14098"/>
                    <a:pt x="54995" y="17654"/>
                  </a:cubicBezTo>
                  <a:cubicBezTo>
                    <a:pt x="56519" y="21211"/>
                    <a:pt x="57154" y="24767"/>
                    <a:pt x="57154" y="28577"/>
                  </a:cubicBezTo>
                  <a:close/>
                </a:path>
              </a:pathLst>
            </a:custGeom>
            <a:solidFill>
              <a:srgbClr val="737373"/>
            </a:solidFill>
          </p:spPr>
        </p:sp>
      </p:grpSp>
      <p:grpSp>
        <p:nvGrpSpPr>
          <p:cNvPr id="18" name="Group 18"/>
          <p:cNvGrpSpPr/>
          <p:nvPr/>
        </p:nvGrpSpPr>
        <p:grpSpPr>
          <a:xfrm>
            <a:off x="4360278" y="5409000"/>
            <a:ext cx="57169" cy="57169"/>
            <a:chOff x="0" y="0"/>
            <a:chExt cx="57175" cy="57175"/>
          </a:xfrm>
        </p:grpSpPr>
        <p:sp>
          <p:nvSpPr>
            <p:cNvPr id="19" name="Freeform 19"/>
            <p:cNvSpPr/>
            <p:nvPr/>
          </p:nvSpPr>
          <p:spPr>
            <a:xfrm>
              <a:off x="0" y="0"/>
              <a:ext cx="57154" cy="57154"/>
            </a:xfrm>
            <a:custGeom>
              <a:avLst/>
              <a:gdLst/>
              <a:ahLst/>
              <a:cxnLst/>
              <a:rect l="l" t="t" r="r" b="b"/>
              <a:pathLst>
                <a:path w="57154" h="57154">
                  <a:moveTo>
                    <a:pt x="57154" y="28577"/>
                  </a:moveTo>
                  <a:cubicBezTo>
                    <a:pt x="57154" y="32387"/>
                    <a:pt x="56392" y="36070"/>
                    <a:pt x="54995" y="39500"/>
                  </a:cubicBezTo>
                  <a:cubicBezTo>
                    <a:pt x="53597" y="42929"/>
                    <a:pt x="51438" y="46104"/>
                    <a:pt x="48771" y="48771"/>
                  </a:cubicBezTo>
                  <a:cubicBezTo>
                    <a:pt x="46104" y="51438"/>
                    <a:pt x="43056" y="53470"/>
                    <a:pt x="39500" y="54995"/>
                  </a:cubicBezTo>
                  <a:cubicBezTo>
                    <a:pt x="35943" y="56519"/>
                    <a:pt x="32387" y="57154"/>
                    <a:pt x="28577" y="57154"/>
                  </a:cubicBezTo>
                  <a:cubicBezTo>
                    <a:pt x="24767" y="57154"/>
                    <a:pt x="21083" y="56392"/>
                    <a:pt x="17654" y="54995"/>
                  </a:cubicBezTo>
                  <a:cubicBezTo>
                    <a:pt x="14225" y="53597"/>
                    <a:pt x="11050" y="51438"/>
                    <a:pt x="8383" y="48771"/>
                  </a:cubicBezTo>
                  <a:cubicBezTo>
                    <a:pt x="5715" y="46104"/>
                    <a:pt x="3683" y="43056"/>
                    <a:pt x="2159" y="39500"/>
                  </a:cubicBezTo>
                  <a:cubicBezTo>
                    <a:pt x="635" y="35943"/>
                    <a:pt x="0" y="32387"/>
                    <a:pt x="0" y="28577"/>
                  </a:cubicBezTo>
                  <a:cubicBezTo>
                    <a:pt x="0" y="24767"/>
                    <a:pt x="762" y="21083"/>
                    <a:pt x="2159" y="17654"/>
                  </a:cubicBezTo>
                  <a:cubicBezTo>
                    <a:pt x="3556" y="14225"/>
                    <a:pt x="5715" y="11050"/>
                    <a:pt x="8383" y="8383"/>
                  </a:cubicBezTo>
                  <a:cubicBezTo>
                    <a:pt x="11050" y="5715"/>
                    <a:pt x="14098" y="3683"/>
                    <a:pt x="17654" y="2159"/>
                  </a:cubicBezTo>
                  <a:cubicBezTo>
                    <a:pt x="21210" y="635"/>
                    <a:pt x="24767" y="0"/>
                    <a:pt x="28577" y="0"/>
                  </a:cubicBezTo>
                  <a:cubicBezTo>
                    <a:pt x="32387" y="0"/>
                    <a:pt x="36070" y="762"/>
                    <a:pt x="39500" y="2159"/>
                  </a:cubicBezTo>
                  <a:cubicBezTo>
                    <a:pt x="42929" y="3556"/>
                    <a:pt x="46104" y="5715"/>
                    <a:pt x="48771" y="8383"/>
                  </a:cubicBezTo>
                  <a:cubicBezTo>
                    <a:pt x="51438" y="11050"/>
                    <a:pt x="53470" y="14098"/>
                    <a:pt x="54995" y="17654"/>
                  </a:cubicBezTo>
                  <a:cubicBezTo>
                    <a:pt x="56519" y="21210"/>
                    <a:pt x="57154" y="24767"/>
                    <a:pt x="57154" y="28577"/>
                  </a:cubicBezTo>
                  <a:close/>
                </a:path>
              </a:pathLst>
            </a:custGeom>
            <a:solidFill>
              <a:srgbClr val="737373"/>
            </a:solidFill>
          </p:spPr>
        </p:sp>
      </p:grpSp>
      <p:grpSp>
        <p:nvGrpSpPr>
          <p:cNvPr id="20" name="Group 20"/>
          <p:cNvGrpSpPr/>
          <p:nvPr/>
        </p:nvGrpSpPr>
        <p:grpSpPr>
          <a:xfrm>
            <a:off x="4360278" y="5618626"/>
            <a:ext cx="57169" cy="57169"/>
            <a:chOff x="0" y="0"/>
            <a:chExt cx="57175" cy="57175"/>
          </a:xfrm>
        </p:grpSpPr>
        <p:sp>
          <p:nvSpPr>
            <p:cNvPr id="21" name="Freeform 21"/>
            <p:cNvSpPr/>
            <p:nvPr/>
          </p:nvSpPr>
          <p:spPr>
            <a:xfrm>
              <a:off x="0" y="0"/>
              <a:ext cx="57154" cy="57154"/>
            </a:xfrm>
            <a:custGeom>
              <a:avLst/>
              <a:gdLst/>
              <a:ahLst/>
              <a:cxnLst/>
              <a:rect l="l" t="t" r="r" b="b"/>
              <a:pathLst>
                <a:path w="57154" h="57154">
                  <a:moveTo>
                    <a:pt x="57154" y="28577"/>
                  </a:moveTo>
                  <a:cubicBezTo>
                    <a:pt x="57154" y="32387"/>
                    <a:pt x="56392" y="36071"/>
                    <a:pt x="54995" y="39500"/>
                  </a:cubicBezTo>
                  <a:cubicBezTo>
                    <a:pt x="53597" y="42929"/>
                    <a:pt x="51438" y="46104"/>
                    <a:pt x="48771" y="48771"/>
                  </a:cubicBezTo>
                  <a:cubicBezTo>
                    <a:pt x="46104" y="51439"/>
                    <a:pt x="43056" y="53471"/>
                    <a:pt x="39500" y="54995"/>
                  </a:cubicBezTo>
                  <a:cubicBezTo>
                    <a:pt x="35943" y="56519"/>
                    <a:pt x="32387" y="57154"/>
                    <a:pt x="28577" y="57154"/>
                  </a:cubicBezTo>
                  <a:cubicBezTo>
                    <a:pt x="24767" y="57154"/>
                    <a:pt x="21083" y="56392"/>
                    <a:pt x="17654" y="54995"/>
                  </a:cubicBezTo>
                  <a:cubicBezTo>
                    <a:pt x="14225" y="53598"/>
                    <a:pt x="11050" y="51439"/>
                    <a:pt x="8383" y="48771"/>
                  </a:cubicBezTo>
                  <a:cubicBezTo>
                    <a:pt x="5715" y="46104"/>
                    <a:pt x="3683" y="43056"/>
                    <a:pt x="2159" y="39500"/>
                  </a:cubicBezTo>
                  <a:cubicBezTo>
                    <a:pt x="635" y="35944"/>
                    <a:pt x="0" y="32387"/>
                    <a:pt x="0" y="28577"/>
                  </a:cubicBezTo>
                  <a:cubicBezTo>
                    <a:pt x="0" y="24767"/>
                    <a:pt x="762" y="21084"/>
                    <a:pt x="2159" y="17654"/>
                  </a:cubicBezTo>
                  <a:cubicBezTo>
                    <a:pt x="3556" y="14225"/>
                    <a:pt x="5715" y="11050"/>
                    <a:pt x="8383" y="8383"/>
                  </a:cubicBezTo>
                  <a:cubicBezTo>
                    <a:pt x="11050" y="5715"/>
                    <a:pt x="14098" y="3683"/>
                    <a:pt x="17654" y="2159"/>
                  </a:cubicBezTo>
                  <a:cubicBezTo>
                    <a:pt x="21210" y="635"/>
                    <a:pt x="24767" y="0"/>
                    <a:pt x="28577" y="0"/>
                  </a:cubicBezTo>
                  <a:cubicBezTo>
                    <a:pt x="32387" y="0"/>
                    <a:pt x="36070" y="762"/>
                    <a:pt x="39500" y="2159"/>
                  </a:cubicBezTo>
                  <a:cubicBezTo>
                    <a:pt x="42929" y="3556"/>
                    <a:pt x="46104" y="5715"/>
                    <a:pt x="48771" y="8383"/>
                  </a:cubicBezTo>
                  <a:cubicBezTo>
                    <a:pt x="51438" y="11050"/>
                    <a:pt x="53470" y="14098"/>
                    <a:pt x="54995" y="17654"/>
                  </a:cubicBezTo>
                  <a:cubicBezTo>
                    <a:pt x="56519" y="21211"/>
                    <a:pt x="57154" y="24767"/>
                    <a:pt x="57154" y="28577"/>
                  </a:cubicBezTo>
                  <a:close/>
                </a:path>
              </a:pathLst>
            </a:custGeom>
            <a:solidFill>
              <a:srgbClr val="737373"/>
            </a:solidFill>
          </p:spPr>
        </p:sp>
      </p:grpSp>
      <p:grpSp>
        <p:nvGrpSpPr>
          <p:cNvPr id="22" name="Group 22"/>
          <p:cNvGrpSpPr/>
          <p:nvPr/>
        </p:nvGrpSpPr>
        <p:grpSpPr>
          <a:xfrm>
            <a:off x="4360278" y="5828262"/>
            <a:ext cx="57169" cy="57169"/>
            <a:chOff x="0" y="0"/>
            <a:chExt cx="57175" cy="57175"/>
          </a:xfrm>
        </p:grpSpPr>
        <p:sp>
          <p:nvSpPr>
            <p:cNvPr id="23" name="Freeform 23"/>
            <p:cNvSpPr/>
            <p:nvPr/>
          </p:nvSpPr>
          <p:spPr>
            <a:xfrm>
              <a:off x="0" y="0"/>
              <a:ext cx="57154" cy="57154"/>
            </a:xfrm>
            <a:custGeom>
              <a:avLst/>
              <a:gdLst/>
              <a:ahLst/>
              <a:cxnLst/>
              <a:rect l="l" t="t" r="r" b="b"/>
              <a:pathLst>
                <a:path w="57154" h="57154">
                  <a:moveTo>
                    <a:pt x="57154" y="28577"/>
                  </a:moveTo>
                  <a:cubicBezTo>
                    <a:pt x="57154" y="32387"/>
                    <a:pt x="56392" y="36071"/>
                    <a:pt x="54995" y="39500"/>
                  </a:cubicBezTo>
                  <a:cubicBezTo>
                    <a:pt x="53597" y="42929"/>
                    <a:pt x="51438" y="46104"/>
                    <a:pt x="48771" y="48771"/>
                  </a:cubicBezTo>
                  <a:cubicBezTo>
                    <a:pt x="46104" y="51439"/>
                    <a:pt x="43056" y="53471"/>
                    <a:pt x="39500" y="54995"/>
                  </a:cubicBezTo>
                  <a:cubicBezTo>
                    <a:pt x="35943" y="56519"/>
                    <a:pt x="32387" y="57154"/>
                    <a:pt x="28577" y="57154"/>
                  </a:cubicBezTo>
                  <a:cubicBezTo>
                    <a:pt x="24767" y="57154"/>
                    <a:pt x="21083" y="56392"/>
                    <a:pt x="17654" y="54995"/>
                  </a:cubicBezTo>
                  <a:cubicBezTo>
                    <a:pt x="14225" y="53598"/>
                    <a:pt x="11050" y="51439"/>
                    <a:pt x="8383" y="48771"/>
                  </a:cubicBezTo>
                  <a:cubicBezTo>
                    <a:pt x="5715" y="46104"/>
                    <a:pt x="3683" y="43056"/>
                    <a:pt x="2159" y="39500"/>
                  </a:cubicBezTo>
                  <a:cubicBezTo>
                    <a:pt x="635" y="35944"/>
                    <a:pt x="0" y="32387"/>
                    <a:pt x="0" y="28577"/>
                  </a:cubicBezTo>
                  <a:cubicBezTo>
                    <a:pt x="0" y="24767"/>
                    <a:pt x="762" y="21084"/>
                    <a:pt x="2159" y="17654"/>
                  </a:cubicBezTo>
                  <a:cubicBezTo>
                    <a:pt x="3556" y="14225"/>
                    <a:pt x="5715" y="11050"/>
                    <a:pt x="8383" y="8383"/>
                  </a:cubicBezTo>
                  <a:cubicBezTo>
                    <a:pt x="11050" y="5715"/>
                    <a:pt x="14098" y="3683"/>
                    <a:pt x="17654" y="2159"/>
                  </a:cubicBezTo>
                  <a:cubicBezTo>
                    <a:pt x="21210" y="635"/>
                    <a:pt x="24767" y="0"/>
                    <a:pt x="28577" y="0"/>
                  </a:cubicBezTo>
                  <a:cubicBezTo>
                    <a:pt x="32387" y="0"/>
                    <a:pt x="36070" y="762"/>
                    <a:pt x="39500" y="2159"/>
                  </a:cubicBezTo>
                  <a:cubicBezTo>
                    <a:pt x="42929" y="3556"/>
                    <a:pt x="46104" y="5715"/>
                    <a:pt x="48771" y="8383"/>
                  </a:cubicBezTo>
                  <a:cubicBezTo>
                    <a:pt x="51438" y="11050"/>
                    <a:pt x="53470" y="14098"/>
                    <a:pt x="54995" y="17654"/>
                  </a:cubicBezTo>
                  <a:cubicBezTo>
                    <a:pt x="56519" y="21211"/>
                    <a:pt x="57154" y="24767"/>
                    <a:pt x="57154" y="28577"/>
                  </a:cubicBezTo>
                  <a:close/>
                </a:path>
              </a:pathLst>
            </a:custGeom>
            <a:solidFill>
              <a:srgbClr val="737373"/>
            </a:solidFill>
          </p:spPr>
        </p:sp>
      </p:grpSp>
      <p:grpSp>
        <p:nvGrpSpPr>
          <p:cNvPr id="24" name="Group 24"/>
          <p:cNvGrpSpPr/>
          <p:nvPr/>
        </p:nvGrpSpPr>
        <p:grpSpPr>
          <a:xfrm>
            <a:off x="4360278" y="6426898"/>
            <a:ext cx="57169" cy="57169"/>
            <a:chOff x="0" y="0"/>
            <a:chExt cx="57175" cy="57175"/>
          </a:xfrm>
        </p:grpSpPr>
        <p:sp>
          <p:nvSpPr>
            <p:cNvPr id="25" name="Freeform 25"/>
            <p:cNvSpPr/>
            <p:nvPr/>
          </p:nvSpPr>
          <p:spPr>
            <a:xfrm>
              <a:off x="0" y="0"/>
              <a:ext cx="57154" cy="57154"/>
            </a:xfrm>
            <a:custGeom>
              <a:avLst/>
              <a:gdLst/>
              <a:ahLst/>
              <a:cxnLst/>
              <a:rect l="l" t="t" r="r" b="b"/>
              <a:pathLst>
                <a:path w="57154" h="57154">
                  <a:moveTo>
                    <a:pt x="57154" y="28577"/>
                  </a:moveTo>
                  <a:cubicBezTo>
                    <a:pt x="57154" y="32387"/>
                    <a:pt x="56392" y="36070"/>
                    <a:pt x="54995" y="39500"/>
                  </a:cubicBezTo>
                  <a:cubicBezTo>
                    <a:pt x="53597" y="42929"/>
                    <a:pt x="51438" y="46104"/>
                    <a:pt x="48771" y="48771"/>
                  </a:cubicBezTo>
                  <a:cubicBezTo>
                    <a:pt x="46104" y="51438"/>
                    <a:pt x="43056" y="53470"/>
                    <a:pt x="39500" y="54995"/>
                  </a:cubicBezTo>
                  <a:cubicBezTo>
                    <a:pt x="35943" y="56519"/>
                    <a:pt x="32387" y="57154"/>
                    <a:pt x="28577" y="57154"/>
                  </a:cubicBezTo>
                  <a:cubicBezTo>
                    <a:pt x="24767" y="57154"/>
                    <a:pt x="21083" y="56392"/>
                    <a:pt x="17654" y="54995"/>
                  </a:cubicBezTo>
                  <a:cubicBezTo>
                    <a:pt x="14225" y="53597"/>
                    <a:pt x="11050" y="51438"/>
                    <a:pt x="8383" y="48771"/>
                  </a:cubicBezTo>
                  <a:cubicBezTo>
                    <a:pt x="5715" y="46104"/>
                    <a:pt x="3683" y="43056"/>
                    <a:pt x="2159" y="39500"/>
                  </a:cubicBezTo>
                  <a:cubicBezTo>
                    <a:pt x="635" y="35943"/>
                    <a:pt x="0" y="32387"/>
                    <a:pt x="0" y="28577"/>
                  </a:cubicBezTo>
                  <a:cubicBezTo>
                    <a:pt x="0" y="24767"/>
                    <a:pt x="762" y="21083"/>
                    <a:pt x="2159" y="17654"/>
                  </a:cubicBezTo>
                  <a:cubicBezTo>
                    <a:pt x="3556" y="14225"/>
                    <a:pt x="5715" y="11050"/>
                    <a:pt x="8383" y="8383"/>
                  </a:cubicBezTo>
                  <a:cubicBezTo>
                    <a:pt x="11050" y="5715"/>
                    <a:pt x="14098" y="3683"/>
                    <a:pt x="17654" y="2159"/>
                  </a:cubicBezTo>
                  <a:cubicBezTo>
                    <a:pt x="21210" y="635"/>
                    <a:pt x="24767" y="0"/>
                    <a:pt x="28577" y="0"/>
                  </a:cubicBezTo>
                  <a:cubicBezTo>
                    <a:pt x="32387" y="0"/>
                    <a:pt x="36070" y="762"/>
                    <a:pt x="39500" y="2159"/>
                  </a:cubicBezTo>
                  <a:cubicBezTo>
                    <a:pt x="42929" y="3556"/>
                    <a:pt x="46104" y="5715"/>
                    <a:pt x="48771" y="8383"/>
                  </a:cubicBezTo>
                  <a:cubicBezTo>
                    <a:pt x="51438" y="11050"/>
                    <a:pt x="53470" y="14098"/>
                    <a:pt x="54995" y="17654"/>
                  </a:cubicBezTo>
                  <a:cubicBezTo>
                    <a:pt x="56519" y="21210"/>
                    <a:pt x="57154" y="24767"/>
                    <a:pt x="57154" y="28577"/>
                  </a:cubicBezTo>
                  <a:close/>
                </a:path>
              </a:pathLst>
            </a:custGeom>
            <a:solidFill>
              <a:srgbClr val="737373"/>
            </a:solidFill>
          </p:spPr>
        </p:sp>
      </p:grpSp>
      <p:grpSp>
        <p:nvGrpSpPr>
          <p:cNvPr id="26" name="Group 26"/>
          <p:cNvGrpSpPr/>
          <p:nvPr/>
        </p:nvGrpSpPr>
        <p:grpSpPr>
          <a:xfrm>
            <a:off x="4360278" y="6636525"/>
            <a:ext cx="57169" cy="57169"/>
            <a:chOff x="0" y="0"/>
            <a:chExt cx="57175" cy="57175"/>
          </a:xfrm>
        </p:grpSpPr>
        <p:sp>
          <p:nvSpPr>
            <p:cNvPr id="27" name="Freeform 27"/>
            <p:cNvSpPr/>
            <p:nvPr/>
          </p:nvSpPr>
          <p:spPr>
            <a:xfrm>
              <a:off x="0" y="0"/>
              <a:ext cx="57154" cy="57154"/>
            </a:xfrm>
            <a:custGeom>
              <a:avLst/>
              <a:gdLst/>
              <a:ahLst/>
              <a:cxnLst/>
              <a:rect l="l" t="t" r="r" b="b"/>
              <a:pathLst>
                <a:path w="57154" h="57154">
                  <a:moveTo>
                    <a:pt x="57154" y="28577"/>
                  </a:moveTo>
                  <a:cubicBezTo>
                    <a:pt x="57154" y="32387"/>
                    <a:pt x="56392" y="36071"/>
                    <a:pt x="54995" y="39500"/>
                  </a:cubicBezTo>
                  <a:cubicBezTo>
                    <a:pt x="53597" y="42929"/>
                    <a:pt x="51438" y="46104"/>
                    <a:pt x="48771" y="48771"/>
                  </a:cubicBezTo>
                  <a:cubicBezTo>
                    <a:pt x="46104" y="51439"/>
                    <a:pt x="43056" y="53471"/>
                    <a:pt x="39500" y="54995"/>
                  </a:cubicBezTo>
                  <a:cubicBezTo>
                    <a:pt x="35943" y="56519"/>
                    <a:pt x="32387" y="57154"/>
                    <a:pt x="28577" y="57154"/>
                  </a:cubicBezTo>
                  <a:cubicBezTo>
                    <a:pt x="24767" y="57154"/>
                    <a:pt x="21083" y="56392"/>
                    <a:pt x="17654" y="54995"/>
                  </a:cubicBezTo>
                  <a:cubicBezTo>
                    <a:pt x="14225" y="53598"/>
                    <a:pt x="11050" y="51439"/>
                    <a:pt x="8383" y="48771"/>
                  </a:cubicBezTo>
                  <a:cubicBezTo>
                    <a:pt x="5715" y="46104"/>
                    <a:pt x="3683" y="43056"/>
                    <a:pt x="2159" y="39500"/>
                  </a:cubicBezTo>
                  <a:cubicBezTo>
                    <a:pt x="635" y="35944"/>
                    <a:pt x="0" y="32387"/>
                    <a:pt x="0" y="28577"/>
                  </a:cubicBezTo>
                  <a:cubicBezTo>
                    <a:pt x="0" y="24767"/>
                    <a:pt x="762" y="21084"/>
                    <a:pt x="2159" y="17654"/>
                  </a:cubicBezTo>
                  <a:cubicBezTo>
                    <a:pt x="3556" y="14225"/>
                    <a:pt x="5715" y="11050"/>
                    <a:pt x="8383" y="8383"/>
                  </a:cubicBezTo>
                  <a:cubicBezTo>
                    <a:pt x="11050" y="5715"/>
                    <a:pt x="14098" y="3683"/>
                    <a:pt x="17654" y="2159"/>
                  </a:cubicBezTo>
                  <a:cubicBezTo>
                    <a:pt x="21210" y="635"/>
                    <a:pt x="24767" y="0"/>
                    <a:pt x="28577" y="0"/>
                  </a:cubicBezTo>
                  <a:cubicBezTo>
                    <a:pt x="32387" y="0"/>
                    <a:pt x="36070" y="762"/>
                    <a:pt x="39500" y="2159"/>
                  </a:cubicBezTo>
                  <a:cubicBezTo>
                    <a:pt x="42929" y="3556"/>
                    <a:pt x="46104" y="5715"/>
                    <a:pt x="48771" y="8383"/>
                  </a:cubicBezTo>
                  <a:cubicBezTo>
                    <a:pt x="51438" y="11050"/>
                    <a:pt x="53470" y="14098"/>
                    <a:pt x="54995" y="17654"/>
                  </a:cubicBezTo>
                  <a:cubicBezTo>
                    <a:pt x="56519" y="21211"/>
                    <a:pt x="57154" y="24767"/>
                    <a:pt x="57154" y="28577"/>
                  </a:cubicBezTo>
                  <a:close/>
                </a:path>
              </a:pathLst>
            </a:custGeom>
            <a:solidFill>
              <a:srgbClr val="737373"/>
            </a:solidFill>
          </p:spPr>
        </p:sp>
      </p:grpSp>
      <p:grpSp>
        <p:nvGrpSpPr>
          <p:cNvPr id="28" name="Group 28"/>
          <p:cNvGrpSpPr/>
          <p:nvPr/>
        </p:nvGrpSpPr>
        <p:grpSpPr>
          <a:xfrm>
            <a:off x="4360278" y="6846151"/>
            <a:ext cx="57169" cy="57169"/>
            <a:chOff x="0" y="0"/>
            <a:chExt cx="57175" cy="57175"/>
          </a:xfrm>
        </p:grpSpPr>
        <p:sp>
          <p:nvSpPr>
            <p:cNvPr id="29" name="Freeform 29"/>
            <p:cNvSpPr/>
            <p:nvPr/>
          </p:nvSpPr>
          <p:spPr>
            <a:xfrm>
              <a:off x="0" y="0"/>
              <a:ext cx="57154" cy="57154"/>
            </a:xfrm>
            <a:custGeom>
              <a:avLst/>
              <a:gdLst/>
              <a:ahLst/>
              <a:cxnLst/>
              <a:rect l="l" t="t" r="r" b="b"/>
              <a:pathLst>
                <a:path w="57154" h="57154">
                  <a:moveTo>
                    <a:pt x="57154" y="28577"/>
                  </a:moveTo>
                  <a:cubicBezTo>
                    <a:pt x="57154" y="32387"/>
                    <a:pt x="56392" y="36071"/>
                    <a:pt x="54995" y="39500"/>
                  </a:cubicBezTo>
                  <a:cubicBezTo>
                    <a:pt x="53597" y="42929"/>
                    <a:pt x="51438" y="46104"/>
                    <a:pt x="48771" y="48771"/>
                  </a:cubicBezTo>
                  <a:cubicBezTo>
                    <a:pt x="46104" y="51439"/>
                    <a:pt x="43056" y="53471"/>
                    <a:pt x="39500" y="54995"/>
                  </a:cubicBezTo>
                  <a:cubicBezTo>
                    <a:pt x="35943" y="56519"/>
                    <a:pt x="32387" y="57154"/>
                    <a:pt x="28577" y="57154"/>
                  </a:cubicBezTo>
                  <a:cubicBezTo>
                    <a:pt x="24767" y="57154"/>
                    <a:pt x="21083" y="56392"/>
                    <a:pt x="17654" y="54995"/>
                  </a:cubicBezTo>
                  <a:cubicBezTo>
                    <a:pt x="14225" y="53598"/>
                    <a:pt x="11050" y="51439"/>
                    <a:pt x="8383" y="48771"/>
                  </a:cubicBezTo>
                  <a:cubicBezTo>
                    <a:pt x="5715" y="46104"/>
                    <a:pt x="3683" y="43056"/>
                    <a:pt x="2159" y="39500"/>
                  </a:cubicBezTo>
                  <a:cubicBezTo>
                    <a:pt x="635" y="35944"/>
                    <a:pt x="0" y="32387"/>
                    <a:pt x="0" y="28577"/>
                  </a:cubicBezTo>
                  <a:cubicBezTo>
                    <a:pt x="0" y="24767"/>
                    <a:pt x="762" y="21084"/>
                    <a:pt x="2159" y="17654"/>
                  </a:cubicBezTo>
                  <a:cubicBezTo>
                    <a:pt x="3556" y="14225"/>
                    <a:pt x="5715" y="11050"/>
                    <a:pt x="8383" y="8383"/>
                  </a:cubicBezTo>
                  <a:cubicBezTo>
                    <a:pt x="11050" y="5715"/>
                    <a:pt x="14098" y="3683"/>
                    <a:pt x="17654" y="2159"/>
                  </a:cubicBezTo>
                  <a:cubicBezTo>
                    <a:pt x="21210" y="635"/>
                    <a:pt x="24767" y="0"/>
                    <a:pt x="28577" y="0"/>
                  </a:cubicBezTo>
                  <a:cubicBezTo>
                    <a:pt x="32387" y="0"/>
                    <a:pt x="36070" y="762"/>
                    <a:pt x="39500" y="2159"/>
                  </a:cubicBezTo>
                  <a:cubicBezTo>
                    <a:pt x="42929" y="3556"/>
                    <a:pt x="46104" y="5715"/>
                    <a:pt x="48771" y="8383"/>
                  </a:cubicBezTo>
                  <a:cubicBezTo>
                    <a:pt x="51438" y="11050"/>
                    <a:pt x="53470" y="14098"/>
                    <a:pt x="54995" y="17654"/>
                  </a:cubicBezTo>
                  <a:cubicBezTo>
                    <a:pt x="56519" y="21211"/>
                    <a:pt x="57154" y="24767"/>
                    <a:pt x="57154" y="28577"/>
                  </a:cubicBezTo>
                  <a:close/>
                </a:path>
              </a:pathLst>
            </a:custGeom>
            <a:solidFill>
              <a:srgbClr val="737373"/>
            </a:solidFill>
          </p:spPr>
        </p:sp>
      </p:grpSp>
      <p:grpSp>
        <p:nvGrpSpPr>
          <p:cNvPr id="30" name="Group 30"/>
          <p:cNvGrpSpPr/>
          <p:nvPr/>
        </p:nvGrpSpPr>
        <p:grpSpPr>
          <a:xfrm>
            <a:off x="4376156" y="7315429"/>
            <a:ext cx="50816" cy="50816"/>
            <a:chOff x="0" y="0"/>
            <a:chExt cx="50813" cy="50813"/>
          </a:xfrm>
        </p:grpSpPr>
        <p:sp>
          <p:nvSpPr>
            <p:cNvPr id="31" name="Freeform 31"/>
            <p:cNvSpPr/>
            <p:nvPr/>
          </p:nvSpPr>
          <p:spPr>
            <a:xfrm>
              <a:off x="0" y="0"/>
              <a:ext cx="50794" cy="50794"/>
            </a:xfrm>
            <a:custGeom>
              <a:avLst/>
              <a:gdLst/>
              <a:ahLst/>
              <a:cxnLst/>
              <a:rect l="l" t="t" r="r" b="b"/>
              <a:pathLst>
                <a:path w="50794" h="50794">
                  <a:moveTo>
                    <a:pt x="50794" y="25397"/>
                  </a:moveTo>
                  <a:cubicBezTo>
                    <a:pt x="50794" y="28825"/>
                    <a:pt x="50159" y="32000"/>
                    <a:pt x="48889" y="35175"/>
                  </a:cubicBezTo>
                  <a:cubicBezTo>
                    <a:pt x="47619" y="38349"/>
                    <a:pt x="45714" y="41016"/>
                    <a:pt x="43429" y="43429"/>
                  </a:cubicBezTo>
                  <a:cubicBezTo>
                    <a:pt x="41143" y="45841"/>
                    <a:pt x="38349" y="47619"/>
                    <a:pt x="35175" y="48889"/>
                  </a:cubicBezTo>
                  <a:cubicBezTo>
                    <a:pt x="32000" y="50159"/>
                    <a:pt x="28825" y="50794"/>
                    <a:pt x="25397" y="50794"/>
                  </a:cubicBezTo>
                  <a:cubicBezTo>
                    <a:pt x="21968" y="50794"/>
                    <a:pt x="18794" y="50159"/>
                    <a:pt x="15619" y="48889"/>
                  </a:cubicBezTo>
                  <a:cubicBezTo>
                    <a:pt x="12444" y="47619"/>
                    <a:pt x="9778" y="45714"/>
                    <a:pt x="7492" y="43429"/>
                  </a:cubicBezTo>
                  <a:cubicBezTo>
                    <a:pt x="5206" y="41143"/>
                    <a:pt x="3175" y="38222"/>
                    <a:pt x="1905" y="35175"/>
                  </a:cubicBezTo>
                  <a:cubicBezTo>
                    <a:pt x="635" y="32127"/>
                    <a:pt x="0" y="28825"/>
                    <a:pt x="0" y="25397"/>
                  </a:cubicBezTo>
                  <a:cubicBezTo>
                    <a:pt x="0" y="21968"/>
                    <a:pt x="635" y="18794"/>
                    <a:pt x="1905" y="15619"/>
                  </a:cubicBezTo>
                  <a:cubicBezTo>
                    <a:pt x="3175" y="12444"/>
                    <a:pt x="5079" y="9778"/>
                    <a:pt x="7492" y="7492"/>
                  </a:cubicBezTo>
                  <a:cubicBezTo>
                    <a:pt x="9905" y="5206"/>
                    <a:pt x="12571" y="3175"/>
                    <a:pt x="15746" y="1905"/>
                  </a:cubicBezTo>
                  <a:cubicBezTo>
                    <a:pt x="18921" y="635"/>
                    <a:pt x="22095" y="0"/>
                    <a:pt x="25397" y="0"/>
                  </a:cubicBezTo>
                  <a:cubicBezTo>
                    <a:pt x="28698" y="0"/>
                    <a:pt x="32000" y="635"/>
                    <a:pt x="35175" y="1905"/>
                  </a:cubicBezTo>
                  <a:cubicBezTo>
                    <a:pt x="38349" y="3175"/>
                    <a:pt x="41016" y="5079"/>
                    <a:pt x="43429" y="7365"/>
                  </a:cubicBezTo>
                  <a:cubicBezTo>
                    <a:pt x="45841" y="9651"/>
                    <a:pt x="47619" y="12444"/>
                    <a:pt x="48889" y="15619"/>
                  </a:cubicBezTo>
                  <a:cubicBezTo>
                    <a:pt x="50159" y="18794"/>
                    <a:pt x="50794" y="22095"/>
                    <a:pt x="50794" y="25397"/>
                  </a:cubicBezTo>
                  <a:close/>
                </a:path>
              </a:pathLst>
            </a:custGeom>
            <a:solidFill>
              <a:srgbClr val="737373"/>
            </a:solidFill>
          </p:spPr>
        </p:sp>
      </p:grpSp>
      <p:grpSp>
        <p:nvGrpSpPr>
          <p:cNvPr id="32" name="Group 32"/>
          <p:cNvGrpSpPr/>
          <p:nvPr/>
        </p:nvGrpSpPr>
        <p:grpSpPr>
          <a:xfrm>
            <a:off x="4384405" y="8017364"/>
            <a:ext cx="57169" cy="57169"/>
            <a:chOff x="0" y="0"/>
            <a:chExt cx="57175" cy="57175"/>
          </a:xfrm>
        </p:grpSpPr>
        <p:sp>
          <p:nvSpPr>
            <p:cNvPr id="33" name="Freeform 33"/>
            <p:cNvSpPr/>
            <p:nvPr/>
          </p:nvSpPr>
          <p:spPr>
            <a:xfrm>
              <a:off x="0" y="0"/>
              <a:ext cx="57154" cy="57154"/>
            </a:xfrm>
            <a:custGeom>
              <a:avLst/>
              <a:gdLst/>
              <a:ahLst/>
              <a:cxnLst/>
              <a:rect l="l" t="t" r="r" b="b"/>
              <a:pathLst>
                <a:path w="57154" h="57154">
                  <a:moveTo>
                    <a:pt x="57154" y="28577"/>
                  </a:moveTo>
                  <a:cubicBezTo>
                    <a:pt x="57154" y="32387"/>
                    <a:pt x="56392" y="36070"/>
                    <a:pt x="54995" y="39500"/>
                  </a:cubicBezTo>
                  <a:cubicBezTo>
                    <a:pt x="53597" y="42929"/>
                    <a:pt x="51438" y="46104"/>
                    <a:pt x="48771" y="48771"/>
                  </a:cubicBezTo>
                  <a:cubicBezTo>
                    <a:pt x="46104" y="51439"/>
                    <a:pt x="43056" y="53471"/>
                    <a:pt x="39500" y="54995"/>
                  </a:cubicBezTo>
                  <a:cubicBezTo>
                    <a:pt x="35943" y="56519"/>
                    <a:pt x="32387" y="57154"/>
                    <a:pt x="28577" y="57154"/>
                  </a:cubicBezTo>
                  <a:cubicBezTo>
                    <a:pt x="24767" y="57154"/>
                    <a:pt x="21083" y="56392"/>
                    <a:pt x="17654" y="54995"/>
                  </a:cubicBezTo>
                  <a:cubicBezTo>
                    <a:pt x="14225" y="53598"/>
                    <a:pt x="11050" y="51439"/>
                    <a:pt x="8383" y="48771"/>
                  </a:cubicBezTo>
                  <a:cubicBezTo>
                    <a:pt x="5715" y="46104"/>
                    <a:pt x="3683" y="43056"/>
                    <a:pt x="2159" y="39500"/>
                  </a:cubicBezTo>
                  <a:cubicBezTo>
                    <a:pt x="635" y="35943"/>
                    <a:pt x="0" y="32387"/>
                    <a:pt x="0" y="28577"/>
                  </a:cubicBezTo>
                  <a:cubicBezTo>
                    <a:pt x="0" y="24767"/>
                    <a:pt x="762" y="21083"/>
                    <a:pt x="2159" y="17654"/>
                  </a:cubicBezTo>
                  <a:cubicBezTo>
                    <a:pt x="3556" y="14225"/>
                    <a:pt x="5715" y="11050"/>
                    <a:pt x="8383" y="8383"/>
                  </a:cubicBezTo>
                  <a:cubicBezTo>
                    <a:pt x="11050" y="5715"/>
                    <a:pt x="14098" y="3683"/>
                    <a:pt x="17654" y="2159"/>
                  </a:cubicBezTo>
                  <a:cubicBezTo>
                    <a:pt x="21210" y="635"/>
                    <a:pt x="24767" y="0"/>
                    <a:pt x="28577" y="0"/>
                  </a:cubicBezTo>
                  <a:cubicBezTo>
                    <a:pt x="32387" y="0"/>
                    <a:pt x="36070" y="762"/>
                    <a:pt x="39500" y="2159"/>
                  </a:cubicBezTo>
                  <a:cubicBezTo>
                    <a:pt x="42929" y="3556"/>
                    <a:pt x="46104" y="5715"/>
                    <a:pt x="48771" y="8383"/>
                  </a:cubicBezTo>
                  <a:cubicBezTo>
                    <a:pt x="51438" y="11050"/>
                    <a:pt x="53470" y="14098"/>
                    <a:pt x="54995" y="17654"/>
                  </a:cubicBezTo>
                  <a:cubicBezTo>
                    <a:pt x="56519" y="21210"/>
                    <a:pt x="57154" y="24767"/>
                    <a:pt x="57154" y="28577"/>
                  </a:cubicBezTo>
                  <a:close/>
                </a:path>
              </a:pathLst>
            </a:custGeom>
            <a:solidFill>
              <a:srgbClr val="737373"/>
            </a:solidFill>
          </p:spPr>
        </p:sp>
      </p:grpSp>
      <p:grpSp>
        <p:nvGrpSpPr>
          <p:cNvPr id="34" name="Group 34"/>
          <p:cNvGrpSpPr/>
          <p:nvPr/>
        </p:nvGrpSpPr>
        <p:grpSpPr>
          <a:xfrm>
            <a:off x="4384405" y="8436626"/>
            <a:ext cx="57169" cy="57169"/>
            <a:chOff x="0" y="0"/>
            <a:chExt cx="57175" cy="57175"/>
          </a:xfrm>
        </p:grpSpPr>
        <p:sp>
          <p:nvSpPr>
            <p:cNvPr id="35" name="Freeform 35"/>
            <p:cNvSpPr/>
            <p:nvPr/>
          </p:nvSpPr>
          <p:spPr>
            <a:xfrm>
              <a:off x="0" y="0"/>
              <a:ext cx="57154" cy="57154"/>
            </a:xfrm>
            <a:custGeom>
              <a:avLst/>
              <a:gdLst/>
              <a:ahLst/>
              <a:cxnLst/>
              <a:rect l="l" t="t" r="r" b="b"/>
              <a:pathLst>
                <a:path w="57154" h="57154">
                  <a:moveTo>
                    <a:pt x="57154" y="28577"/>
                  </a:moveTo>
                  <a:cubicBezTo>
                    <a:pt x="57154" y="32387"/>
                    <a:pt x="56392" y="36070"/>
                    <a:pt x="54995" y="39500"/>
                  </a:cubicBezTo>
                  <a:cubicBezTo>
                    <a:pt x="53597" y="42929"/>
                    <a:pt x="51438" y="46104"/>
                    <a:pt x="48771" y="48771"/>
                  </a:cubicBezTo>
                  <a:cubicBezTo>
                    <a:pt x="46104" y="51438"/>
                    <a:pt x="43056" y="53470"/>
                    <a:pt x="39500" y="54995"/>
                  </a:cubicBezTo>
                  <a:cubicBezTo>
                    <a:pt x="35943" y="56519"/>
                    <a:pt x="32387" y="57154"/>
                    <a:pt x="28577" y="57154"/>
                  </a:cubicBezTo>
                  <a:cubicBezTo>
                    <a:pt x="24767" y="57154"/>
                    <a:pt x="21083" y="56392"/>
                    <a:pt x="17654" y="54995"/>
                  </a:cubicBezTo>
                  <a:cubicBezTo>
                    <a:pt x="14225" y="53597"/>
                    <a:pt x="11050" y="51438"/>
                    <a:pt x="8383" y="48771"/>
                  </a:cubicBezTo>
                  <a:cubicBezTo>
                    <a:pt x="5715" y="46104"/>
                    <a:pt x="3683" y="43056"/>
                    <a:pt x="2159" y="39500"/>
                  </a:cubicBezTo>
                  <a:cubicBezTo>
                    <a:pt x="635" y="35943"/>
                    <a:pt x="0" y="32387"/>
                    <a:pt x="0" y="28577"/>
                  </a:cubicBezTo>
                  <a:cubicBezTo>
                    <a:pt x="0" y="24767"/>
                    <a:pt x="762" y="21083"/>
                    <a:pt x="2159" y="17654"/>
                  </a:cubicBezTo>
                  <a:cubicBezTo>
                    <a:pt x="3556" y="14225"/>
                    <a:pt x="5715" y="11050"/>
                    <a:pt x="8383" y="8383"/>
                  </a:cubicBezTo>
                  <a:cubicBezTo>
                    <a:pt x="11050" y="5715"/>
                    <a:pt x="14098" y="3683"/>
                    <a:pt x="17654" y="2159"/>
                  </a:cubicBezTo>
                  <a:cubicBezTo>
                    <a:pt x="21210" y="635"/>
                    <a:pt x="24767" y="0"/>
                    <a:pt x="28577" y="0"/>
                  </a:cubicBezTo>
                  <a:cubicBezTo>
                    <a:pt x="32387" y="0"/>
                    <a:pt x="36070" y="762"/>
                    <a:pt x="39500" y="2159"/>
                  </a:cubicBezTo>
                  <a:cubicBezTo>
                    <a:pt x="42929" y="3556"/>
                    <a:pt x="46104" y="5715"/>
                    <a:pt x="48771" y="8383"/>
                  </a:cubicBezTo>
                  <a:cubicBezTo>
                    <a:pt x="51438" y="11050"/>
                    <a:pt x="53470" y="14098"/>
                    <a:pt x="54995" y="17654"/>
                  </a:cubicBezTo>
                  <a:cubicBezTo>
                    <a:pt x="56519" y="21210"/>
                    <a:pt x="57154" y="24767"/>
                    <a:pt x="57154" y="28577"/>
                  </a:cubicBezTo>
                  <a:close/>
                </a:path>
              </a:pathLst>
            </a:custGeom>
            <a:solidFill>
              <a:srgbClr val="737373"/>
            </a:solidFill>
          </p:spPr>
        </p:sp>
      </p:grpSp>
      <p:grpSp>
        <p:nvGrpSpPr>
          <p:cNvPr id="36" name="Group 36"/>
          <p:cNvGrpSpPr/>
          <p:nvPr/>
        </p:nvGrpSpPr>
        <p:grpSpPr>
          <a:xfrm>
            <a:off x="4384405" y="8646252"/>
            <a:ext cx="57169" cy="57169"/>
            <a:chOff x="0" y="0"/>
            <a:chExt cx="57175" cy="57175"/>
          </a:xfrm>
        </p:grpSpPr>
        <p:sp>
          <p:nvSpPr>
            <p:cNvPr id="37" name="Freeform 37"/>
            <p:cNvSpPr/>
            <p:nvPr/>
          </p:nvSpPr>
          <p:spPr>
            <a:xfrm>
              <a:off x="0" y="0"/>
              <a:ext cx="57154" cy="57154"/>
            </a:xfrm>
            <a:custGeom>
              <a:avLst/>
              <a:gdLst/>
              <a:ahLst/>
              <a:cxnLst/>
              <a:rect l="l" t="t" r="r" b="b"/>
              <a:pathLst>
                <a:path w="57154" h="57154">
                  <a:moveTo>
                    <a:pt x="57154" y="28577"/>
                  </a:moveTo>
                  <a:cubicBezTo>
                    <a:pt x="57154" y="32387"/>
                    <a:pt x="56392" y="36070"/>
                    <a:pt x="54995" y="39500"/>
                  </a:cubicBezTo>
                  <a:cubicBezTo>
                    <a:pt x="53597" y="42929"/>
                    <a:pt x="51438" y="46104"/>
                    <a:pt x="48771" y="48771"/>
                  </a:cubicBezTo>
                  <a:cubicBezTo>
                    <a:pt x="46104" y="51439"/>
                    <a:pt x="43056" y="53471"/>
                    <a:pt x="39500" y="54995"/>
                  </a:cubicBezTo>
                  <a:cubicBezTo>
                    <a:pt x="35943" y="56519"/>
                    <a:pt x="32387" y="57154"/>
                    <a:pt x="28577" y="57154"/>
                  </a:cubicBezTo>
                  <a:cubicBezTo>
                    <a:pt x="24767" y="57154"/>
                    <a:pt x="21083" y="56392"/>
                    <a:pt x="17654" y="54995"/>
                  </a:cubicBezTo>
                  <a:cubicBezTo>
                    <a:pt x="14225" y="53598"/>
                    <a:pt x="11050" y="51439"/>
                    <a:pt x="8383" y="48771"/>
                  </a:cubicBezTo>
                  <a:cubicBezTo>
                    <a:pt x="5715" y="46104"/>
                    <a:pt x="3683" y="43056"/>
                    <a:pt x="2159" y="39500"/>
                  </a:cubicBezTo>
                  <a:cubicBezTo>
                    <a:pt x="635" y="35943"/>
                    <a:pt x="0" y="32387"/>
                    <a:pt x="0" y="28577"/>
                  </a:cubicBezTo>
                  <a:cubicBezTo>
                    <a:pt x="0" y="24767"/>
                    <a:pt x="762" y="21083"/>
                    <a:pt x="2159" y="17654"/>
                  </a:cubicBezTo>
                  <a:cubicBezTo>
                    <a:pt x="3556" y="14225"/>
                    <a:pt x="5715" y="11050"/>
                    <a:pt x="8383" y="8383"/>
                  </a:cubicBezTo>
                  <a:cubicBezTo>
                    <a:pt x="11050" y="5715"/>
                    <a:pt x="14098" y="3683"/>
                    <a:pt x="17654" y="2159"/>
                  </a:cubicBezTo>
                  <a:cubicBezTo>
                    <a:pt x="21210" y="635"/>
                    <a:pt x="24767" y="0"/>
                    <a:pt x="28577" y="0"/>
                  </a:cubicBezTo>
                  <a:cubicBezTo>
                    <a:pt x="32387" y="0"/>
                    <a:pt x="36070" y="762"/>
                    <a:pt x="39500" y="2159"/>
                  </a:cubicBezTo>
                  <a:cubicBezTo>
                    <a:pt x="42929" y="3556"/>
                    <a:pt x="46104" y="5715"/>
                    <a:pt x="48771" y="8383"/>
                  </a:cubicBezTo>
                  <a:cubicBezTo>
                    <a:pt x="51438" y="11050"/>
                    <a:pt x="53470" y="14098"/>
                    <a:pt x="54995" y="17654"/>
                  </a:cubicBezTo>
                  <a:cubicBezTo>
                    <a:pt x="56519" y="21210"/>
                    <a:pt x="57154" y="24767"/>
                    <a:pt x="57154" y="28577"/>
                  </a:cubicBezTo>
                  <a:close/>
                </a:path>
              </a:pathLst>
            </a:custGeom>
            <a:solidFill>
              <a:srgbClr val="737373"/>
            </a:solidFill>
          </p:spPr>
        </p:sp>
      </p:grpSp>
      <p:sp>
        <p:nvSpPr>
          <p:cNvPr id="38" name="TextBox 38"/>
          <p:cNvSpPr txBox="1"/>
          <p:nvPr/>
        </p:nvSpPr>
        <p:spPr>
          <a:xfrm>
            <a:off x="3139535" y="953519"/>
            <a:ext cx="199911" cy="1014689"/>
          </a:xfrm>
          <a:prstGeom prst="rect">
            <a:avLst/>
          </a:prstGeom>
        </p:spPr>
        <p:txBody>
          <a:bodyPr lIns="0" tIns="0" rIns="0" bIns="0" rtlCol="0" anchor="t">
            <a:spAutoFit/>
          </a:bodyPr>
          <a:lstStyle/>
          <a:p>
            <a:pPr algn="l">
              <a:lnSpc>
                <a:spcPts val="7716"/>
              </a:lnSpc>
            </a:pPr>
            <a:r>
              <a:rPr lang="en-US" sz="5511">
                <a:solidFill>
                  <a:srgbClr val="8F0D27"/>
                </a:solidFill>
                <a:latin typeface="Playlist Script"/>
                <a:ea typeface="Playlist Script"/>
                <a:cs typeface="Playlist Script"/>
                <a:sym typeface="Playlist Script"/>
              </a:rPr>
              <a:t> </a:t>
            </a:r>
          </a:p>
        </p:txBody>
      </p:sp>
      <p:sp>
        <p:nvSpPr>
          <p:cNvPr id="39" name="TextBox 39"/>
          <p:cNvSpPr txBox="1"/>
          <p:nvPr/>
        </p:nvSpPr>
        <p:spPr>
          <a:xfrm>
            <a:off x="2045008" y="1701679"/>
            <a:ext cx="3451431" cy="1176118"/>
          </a:xfrm>
          <a:prstGeom prst="rect">
            <a:avLst/>
          </a:prstGeom>
        </p:spPr>
        <p:txBody>
          <a:bodyPr lIns="0" tIns="0" rIns="0" bIns="0" rtlCol="0" anchor="t">
            <a:spAutoFit/>
          </a:bodyPr>
          <a:lstStyle/>
          <a:p>
            <a:pPr algn="l">
              <a:lnSpc>
                <a:spcPts val="9246"/>
              </a:lnSpc>
            </a:pPr>
            <a:r>
              <a:rPr lang="en-US" sz="6604" spc="145">
                <a:solidFill>
                  <a:srgbClr val="545454"/>
                </a:solidFill>
                <a:latin typeface="Scripter"/>
                <a:ea typeface="Scripter"/>
                <a:cs typeface="Scripter"/>
                <a:sym typeface="Scripter"/>
              </a:rPr>
              <a:t>ITINERARY</a:t>
            </a:r>
          </a:p>
        </p:txBody>
      </p:sp>
      <p:sp>
        <p:nvSpPr>
          <p:cNvPr id="40" name="TextBox 40"/>
          <p:cNvSpPr txBox="1"/>
          <p:nvPr/>
        </p:nvSpPr>
        <p:spPr>
          <a:xfrm>
            <a:off x="1916049" y="3334150"/>
            <a:ext cx="55350" cy="301685"/>
          </a:xfrm>
          <a:prstGeom prst="rect">
            <a:avLst/>
          </a:prstGeom>
        </p:spPr>
        <p:txBody>
          <a:bodyPr lIns="0" tIns="0" rIns="0" bIns="0" rtlCol="0" anchor="t">
            <a:spAutoFit/>
          </a:bodyPr>
          <a:lstStyle/>
          <a:p>
            <a:pPr algn="l">
              <a:lnSpc>
                <a:spcPts val="2240"/>
              </a:lnSpc>
            </a:pPr>
            <a:r>
              <a:rPr lang="en-US" sz="1600">
                <a:solidFill>
                  <a:srgbClr val="000000"/>
                </a:solidFill>
                <a:latin typeface="Poppins"/>
                <a:ea typeface="Poppins"/>
                <a:cs typeface="Poppins"/>
                <a:sym typeface="Poppins"/>
              </a:rPr>
              <a:t> </a:t>
            </a:r>
          </a:p>
        </p:txBody>
      </p:sp>
      <p:sp>
        <p:nvSpPr>
          <p:cNvPr id="41" name="TextBox 41"/>
          <p:cNvSpPr txBox="1"/>
          <p:nvPr/>
        </p:nvSpPr>
        <p:spPr>
          <a:xfrm>
            <a:off x="3781425" y="3334150"/>
            <a:ext cx="2080736" cy="301685"/>
          </a:xfrm>
          <a:prstGeom prst="rect">
            <a:avLst/>
          </a:prstGeom>
        </p:spPr>
        <p:txBody>
          <a:bodyPr lIns="0" tIns="0" rIns="0" bIns="0" rtlCol="0" anchor="t">
            <a:spAutoFit/>
          </a:bodyPr>
          <a:lstStyle/>
          <a:p>
            <a:pPr algn="l">
              <a:lnSpc>
                <a:spcPts val="2240"/>
              </a:lnSpc>
            </a:pPr>
            <a:r>
              <a:rPr lang="en-US" sz="1600" dirty="0">
                <a:solidFill>
                  <a:srgbClr val="000000"/>
                </a:solidFill>
                <a:latin typeface="Poppins"/>
                <a:ea typeface="Poppins"/>
                <a:cs typeface="Poppins"/>
                <a:sym typeface="Poppins"/>
              </a:rPr>
              <a:t>Duration : 03 Weeks </a:t>
            </a:r>
          </a:p>
        </p:txBody>
      </p:sp>
      <p:sp>
        <p:nvSpPr>
          <p:cNvPr id="42" name="TextBox 42"/>
          <p:cNvSpPr txBox="1"/>
          <p:nvPr/>
        </p:nvSpPr>
        <p:spPr>
          <a:xfrm>
            <a:off x="1428283" y="953519"/>
            <a:ext cx="4709674" cy="1014689"/>
          </a:xfrm>
          <a:prstGeom prst="rect">
            <a:avLst/>
          </a:prstGeom>
        </p:spPr>
        <p:txBody>
          <a:bodyPr lIns="0" tIns="0" rIns="0" bIns="0" rtlCol="0" anchor="t">
            <a:spAutoFit/>
          </a:bodyPr>
          <a:lstStyle/>
          <a:p>
            <a:pPr algn="ctr">
              <a:lnSpc>
                <a:spcPts val="7716"/>
              </a:lnSpc>
            </a:pPr>
            <a:r>
              <a:rPr lang="en-US" sz="5511" dirty="0" err="1">
                <a:solidFill>
                  <a:srgbClr val="8F0D27"/>
                </a:solidFill>
                <a:latin typeface="Playlist Script"/>
                <a:ea typeface="Playlist Script"/>
                <a:cs typeface="Playlist Script"/>
                <a:sym typeface="Playlist Script"/>
              </a:rPr>
              <a:t>GlobalPlacements</a:t>
            </a:r>
            <a:r>
              <a:rPr lang="en-US" sz="5511" dirty="0">
                <a:solidFill>
                  <a:srgbClr val="8F0D27"/>
                </a:solidFill>
                <a:latin typeface="Playlist Script"/>
                <a:ea typeface="Playlist Script"/>
                <a:cs typeface="Playlist Script"/>
                <a:sym typeface="Playlist Script"/>
              </a:rPr>
              <a:t> </a:t>
            </a:r>
          </a:p>
        </p:txBody>
      </p:sp>
      <p:sp>
        <p:nvSpPr>
          <p:cNvPr id="43" name="TextBox 43"/>
          <p:cNvSpPr txBox="1"/>
          <p:nvPr/>
        </p:nvSpPr>
        <p:spPr>
          <a:xfrm>
            <a:off x="764762" y="3334150"/>
            <a:ext cx="2299106" cy="301685"/>
          </a:xfrm>
          <a:prstGeom prst="rect">
            <a:avLst/>
          </a:prstGeom>
        </p:spPr>
        <p:txBody>
          <a:bodyPr lIns="0" tIns="0" rIns="0" bIns="0" rtlCol="0" anchor="t">
            <a:spAutoFit/>
          </a:bodyPr>
          <a:lstStyle/>
          <a:p>
            <a:pPr algn="l">
              <a:lnSpc>
                <a:spcPts val="2240"/>
              </a:lnSpc>
            </a:pPr>
            <a:r>
              <a:rPr lang="en-US" sz="1600">
                <a:solidFill>
                  <a:srgbClr val="000000"/>
                </a:solidFill>
                <a:latin typeface="Poppins"/>
                <a:ea typeface="Poppins"/>
                <a:cs typeface="Poppins"/>
                <a:sym typeface="Poppins"/>
              </a:rPr>
              <a:t>Destination : Sri Lanka</a:t>
            </a:r>
          </a:p>
        </p:txBody>
      </p:sp>
      <p:sp>
        <p:nvSpPr>
          <p:cNvPr id="44" name="TextBox 44"/>
          <p:cNvSpPr txBox="1"/>
          <p:nvPr/>
        </p:nvSpPr>
        <p:spPr>
          <a:xfrm>
            <a:off x="2912221" y="3866217"/>
            <a:ext cx="636651" cy="333918"/>
          </a:xfrm>
          <a:prstGeom prst="rect">
            <a:avLst/>
          </a:prstGeom>
        </p:spPr>
        <p:txBody>
          <a:bodyPr lIns="0" tIns="0" rIns="0" bIns="0" rtlCol="0" anchor="t">
            <a:spAutoFit/>
          </a:bodyPr>
          <a:lstStyle/>
          <a:p>
            <a:pPr algn="l">
              <a:lnSpc>
                <a:spcPts val="2596"/>
              </a:lnSpc>
            </a:pPr>
            <a:r>
              <a:rPr lang="en-US" sz="1854">
                <a:solidFill>
                  <a:srgbClr val="3A3C5B"/>
                </a:solidFill>
                <a:latin typeface="Scripter"/>
                <a:ea typeface="Scripter"/>
                <a:cs typeface="Scripter"/>
                <a:sym typeface="Scripter"/>
              </a:rPr>
              <a:t>WEEK</a:t>
            </a:r>
            <a:r>
              <a:rPr lang="en-US" sz="1854">
                <a:solidFill>
                  <a:srgbClr val="000000"/>
                </a:solidFill>
                <a:latin typeface="Scripter"/>
                <a:ea typeface="Scripter"/>
                <a:cs typeface="Scripter"/>
                <a:sym typeface="Scripter"/>
              </a:rPr>
              <a:t> </a:t>
            </a:r>
            <a:r>
              <a:rPr lang="en-US" sz="1854">
                <a:solidFill>
                  <a:srgbClr val="3A3C5B"/>
                </a:solidFill>
                <a:latin typeface="Scripter"/>
                <a:ea typeface="Scripter"/>
                <a:cs typeface="Scripter"/>
                <a:sym typeface="Scripter"/>
              </a:rPr>
              <a:t>1</a:t>
            </a:r>
          </a:p>
        </p:txBody>
      </p:sp>
      <p:sp>
        <p:nvSpPr>
          <p:cNvPr id="45" name="TextBox 45"/>
          <p:cNvSpPr txBox="1"/>
          <p:nvPr/>
        </p:nvSpPr>
        <p:spPr>
          <a:xfrm>
            <a:off x="3170968" y="6419488"/>
            <a:ext cx="816092" cy="446475"/>
          </a:xfrm>
          <a:prstGeom prst="rect">
            <a:avLst/>
          </a:prstGeom>
        </p:spPr>
        <p:txBody>
          <a:bodyPr lIns="0" tIns="0" rIns="0" bIns="0" rtlCol="0" anchor="t">
            <a:spAutoFit/>
          </a:bodyPr>
          <a:lstStyle/>
          <a:p>
            <a:pPr algn="l">
              <a:lnSpc>
                <a:spcPts val="1725"/>
              </a:lnSpc>
            </a:pPr>
            <a:r>
              <a:rPr lang="en-US" sz="1267">
                <a:solidFill>
                  <a:srgbClr val="3A3C5B"/>
                </a:solidFill>
                <a:latin typeface="Scripter"/>
                <a:ea typeface="Scripter"/>
                <a:cs typeface="Scripter"/>
                <a:sym typeface="Scripter"/>
              </a:rPr>
              <a:t>LANKADHARA CARE HOME </a:t>
            </a:r>
          </a:p>
        </p:txBody>
      </p:sp>
      <p:sp>
        <p:nvSpPr>
          <p:cNvPr id="46" name="TextBox 46"/>
          <p:cNvSpPr txBox="1"/>
          <p:nvPr/>
        </p:nvSpPr>
        <p:spPr>
          <a:xfrm>
            <a:off x="3170968" y="5522509"/>
            <a:ext cx="874585" cy="227314"/>
          </a:xfrm>
          <a:prstGeom prst="rect">
            <a:avLst/>
          </a:prstGeom>
        </p:spPr>
        <p:txBody>
          <a:bodyPr lIns="0" tIns="0" rIns="0" bIns="0" rtlCol="0" anchor="t">
            <a:spAutoFit/>
          </a:bodyPr>
          <a:lstStyle/>
          <a:p>
            <a:pPr algn="l">
              <a:lnSpc>
                <a:spcPts val="1775"/>
              </a:lnSpc>
            </a:pPr>
            <a:r>
              <a:rPr lang="en-US" sz="1267">
                <a:solidFill>
                  <a:srgbClr val="3A3C5B"/>
                </a:solidFill>
                <a:latin typeface="Scripter"/>
                <a:ea typeface="Scripter"/>
                <a:cs typeface="Scripter"/>
                <a:sym typeface="Scripter"/>
              </a:rPr>
              <a:t>SAMUTTHANA </a:t>
            </a:r>
          </a:p>
        </p:txBody>
      </p:sp>
      <p:sp>
        <p:nvSpPr>
          <p:cNvPr id="47" name="TextBox 47"/>
          <p:cNvSpPr txBox="1"/>
          <p:nvPr/>
        </p:nvSpPr>
        <p:spPr>
          <a:xfrm>
            <a:off x="3170968" y="8022555"/>
            <a:ext cx="822007" cy="227314"/>
          </a:xfrm>
          <a:prstGeom prst="rect">
            <a:avLst/>
          </a:prstGeom>
        </p:spPr>
        <p:txBody>
          <a:bodyPr lIns="0" tIns="0" rIns="0" bIns="0" rtlCol="0" anchor="t">
            <a:spAutoFit/>
          </a:bodyPr>
          <a:lstStyle/>
          <a:p>
            <a:pPr algn="l">
              <a:lnSpc>
                <a:spcPts val="1775"/>
              </a:lnSpc>
            </a:pPr>
            <a:r>
              <a:rPr lang="en-US" sz="1267">
                <a:solidFill>
                  <a:srgbClr val="3A3C5B"/>
                </a:solidFill>
                <a:latin typeface="Scripter"/>
                <a:ea typeface="Scripter"/>
                <a:cs typeface="Scripter"/>
                <a:sym typeface="Scripter"/>
              </a:rPr>
              <a:t>SAMUTTHANA</a:t>
            </a:r>
          </a:p>
        </p:txBody>
      </p:sp>
      <p:sp>
        <p:nvSpPr>
          <p:cNvPr id="48" name="TextBox 48"/>
          <p:cNvSpPr txBox="1"/>
          <p:nvPr/>
        </p:nvSpPr>
        <p:spPr>
          <a:xfrm>
            <a:off x="3170968" y="7321067"/>
            <a:ext cx="1022652" cy="227314"/>
          </a:xfrm>
          <a:prstGeom prst="rect">
            <a:avLst/>
          </a:prstGeom>
        </p:spPr>
        <p:txBody>
          <a:bodyPr lIns="0" tIns="0" rIns="0" bIns="0" rtlCol="0" anchor="t">
            <a:spAutoFit/>
          </a:bodyPr>
          <a:lstStyle/>
          <a:p>
            <a:pPr algn="l">
              <a:lnSpc>
                <a:spcPts val="1775"/>
              </a:lnSpc>
            </a:pPr>
            <a:r>
              <a:rPr lang="en-US" sz="1267">
                <a:solidFill>
                  <a:srgbClr val="3A3C5B"/>
                </a:solidFill>
                <a:latin typeface="Scripter"/>
                <a:ea typeface="Scripter"/>
                <a:cs typeface="Scripter"/>
                <a:sym typeface="Scripter"/>
              </a:rPr>
              <a:t>CULTURAL TOUR </a:t>
            </a:r>
          </a:p>
        </p:txBody>
      </p:sp>
      <p:sp>
        <p:nvSpPr>
          <p:cNvPr id="49" name="TextBox 49"/>
          <p:cNvSpPr txBox="1"/>
          <p:nvPr/>
        </p:nvSpPr>
        <p:spPr>
          <a:xfrm>
            <a:off x="3128048" y="4625445"/>
            <a:ext cx="938365" cy="446475"/>
          </a:xfrm>
          <a:prstGeom prst="rect">
            <a:avLst/>
          </a:prstGeom>
        </p:spPr>
        <p:txBody>
          <a:bodyPr lIns="0" tIns="0" rIns="0" bIns="0" rtlCol="0" anchor="t">
            <a:spAutoFit/>
          </a:bodyPr>
          <a:lstStyle/>
          <a:p>
            <a:pPr algn="l">
              <a:lnSpc>
                <a:spcPts val="1725"/>
              </a:lnSpc>
            </a:pPr>
            <a:r>
              <a:rPr lang="en-US" sz="1267">
                <a:solidFill>
                  <a:srgbClr val="3A3C5B"/>
                </a:solidFill>
                <a:latin typeface="Scripter"/>
                <a:ea typeface="Scripter"/>
                <a:cs typeface="Scripter"/>
                <a:sym typeface="Scripter"/>
              </a:rPr>
              <a:t>ARRIVAL IN SRI LANKA </a:t>
            </a:r>
          </a:p>
        </p:txBody>
      </p:sp>
      <p:sp>
        <p:nvSpPr>
          <p:cNvPr id="50" name="TextBox 50"/>
          <p:cNvSpPr txBox="1"/>
          <p:nvPr/>
        </p:nvSpPr>
        <p:spPr>
          <a:xfrm>
            <a:off x="3170968" y="8924134"/>
            <a:ext cx="1030700" cy="227314"/>
          </a:xfrm>
          <a:prstGeom prst="rect">
            <a:avLst/>
          </a:prstGeom>
        </p:spPr>
        <p:txBody>
          <a:bodyPr lIns="0" tIns="0" rIns="0" bIns="0" rtlCol="0" anchor="t">
            <a:spAutoFit/>
          </a:bodyPr>
          <a:lstStyle/>
          <a:p>
            <a:pPr algn="l">
              <a:lnSpc>
                <a:spcPts val="1775"/>
              </a:lnSpc>
            </a:pPr>
            <a:r>
              <a:rPr lang="en-US" sz="1267">
                <a:solidFill>
                  <a:srgbClr val="3A3C5B"/>
                </a:solidFill>
                <a:latin typeface="Scripter"/>
                <a:ea typeface="Scripter"/>
                <a:cs typeface="Scripter"/>
                <a:sym typeface="Scripter"/>
              </a:rPr>
              <a:t>DAY AT LEISURE </a:t>
            </a:r>
          </a:p>
        </p:txBody>
      </p:sp>
      <p:sp>
        <p:nvSpPr>
          <p:cNvPr id="51" name="TextBox 51"/>
          <p:cNvSpPr txBox="1"/>
          <p:nvPr/>
        </p:nvSpPr>
        <p:spPr>
          <a:xfrm>
            <a:off x="3170968" y="9422406"/>
            <a:ext cx="592836" cy="227314"/>
          </a:xfrm>
          <a:prstGeom prst="rect">
            <a:avLst/>
          </a:prstGeom>
        </p:spPr>
        <p:txBody>
          <a:bodyPr lIns="0" tIns="0" rIns="0" bIns="0" rtlCol="0" anchor="t">
            <a:spAutoFit/>
          </a:bodyPr>
          <a:lstStyle/>
          <a:p>
            <a:pPr algn="l">
              <a:lnSpc>
                <a:spcPts val="1775"/>
              </a:lnSpc>
            </a:pPr>
            <a:r>
              <a:rPr lang="en-US" sz="1267">
                <a:solidFill>
                  <a:srgbClr val="3A3C5B"/>
                </a:solidFill>
                <a:latin typeface="Scripter"/>
                <a:ea typeface="Scripter"/>
                <a:cs typeface="Scripter"/>
                <a:sym typeface="Scripter"/>
              </a:rPr>
              <a:t>REST DAY</a:t>
            </a:r>
          </a:p>
        </p:txBody>
      </p:sp>
      <p:sp>
        <p:nvSpPr>
          <p:cNvPr id="52" name="TextBox 52"/>
          <p:cNvSpPr txBox="1"/>
          <p:nvPr/>
        </p:nvSpPr>
        <p:spPr>
          <a:xfrm>
            <a:off x="4513593" y="4661926"/>
            <a:ext cx="2187731" cy="428654"/>
          </a:xfrm>
          <a:prstGeom prst="rect">
            <a:avLst/>
          </a:prstGeom>
        </p:spPr>
        <p:txBody>
          <a:bodyPr lIns="0" tIns="0" rIns="0" bIns="0" rtlCol="0" anchor="t">
            <a:spAutoFit/>
          </a:bodyPr>
          <a:lstStyle/>
          <a:p>
            <a:pPr algn="l">
              <a:lnSpc>
                <a:spcPts val="1650"/>
              </a:lnSpc>
            </a:pPr>
            <a:r>
              <a:rPr lang="en-US" sz="1199">
                <a:solidFill>
                  <a:srgbClr val="737373"/>
                </a:solidFill>
                <a:latin typeface="Poppins"/>
                <a:ea typeface="Poppins"/>
                <a:cs typeface="Poppins"/>
                <a:sym typeface="Poppins"/>
              </a:rPr>
              <a:t>Transfer to Accommodation Day at Leisure </a:t>
            </a:r>
          </a:p>
        </p:txBody>
      </p:sp>
      <p:sp>
        <p:nvSpPr>
          <p:cNvPr id="53" name="TextBox 53"/>
          <p:cNvSpPr txBox="1"/>
          <p:nvPr/>
        </p:nvSpPr>
        <p:spPr>
          <a:xfrm>
            <a:off x="4533643" y="7248277"/>
            <a:ext cx="2614974" cy="430892"/>
          </a:xfrm>
          <a:prstGeom prst="rect">
            <a:avLst/>
          </a:prstGeom>
        </p:spPr>
        <p:txBody>
          <a:bodyPr lIns="0" tIns="0" rIns="0" bIns="0" rtlCol="0" anchor="t">
            <a:spAutoFit/>
          </a:bodyPr>
          <a:lstStyle/>
          <a:p>
            <a:pPr algn="l">
              <a:lnSpc>
                <a:spcPts val="1667"/>
              </a:lnSpc>
            </a:pPr>
            <a:r>
              <a:rPr lang="en-US" sz="1200">
                <a:solidFill>
                  <a:srgbClr val="737373"/>
                </a:solidFill>
                <a:latin typeface="Poppins"/>
                <a:ea typeface="Poppins"/>
                <a:cs typeface="Poppins"/>
                <a:sym typeface="Poppins"/>
              </a:rPr>
              <a:t>Visit to a Buddhist Temple / Hindu Kovil / Catholic church / Mosque </a:t>
            </a:r>
          </a:p>
        </p:txBody>
      </p:sp>
      <p:sp>
        <p:nvSpPr>
          <p:cNvPr id="54" name="TextBox 54"/>
          <p:cNvSpPr txBox="1"/>
          <p:nvPr/>
        </p:nvSpPr>
        <p:spPr>
          <a:xfrm>
            <a:off x="4533576" y="5341925"/>
            <a:ext cx="2751163" cy="1735668"/>
          </a:xfrm>
          <a:prstGeom prst="rect">
            <a:avLst/>
          </a:prstGeom>
        </p:spPr>
        <p:txBody>
          <a:bodyPr lIns="0" tIns="0" rIns="0" bIns="0" rtlCol="0" anchor="t">
            <a:spAutoFit/>
          </a:bodyPr>
          <a:lstStyle/>
          <a:p>
            <a:pPr algn="l">
              <a:lnSpc>
                <a:spcPts val="1650"/>
              </a:lnSpc>
            </a:pPr>
            <a:r>
              <a:rPr lang="en-US" sz="1199" dirty="0">
                <a:solidFill>
                  <a:srgbClr val="737373"/>
                </a:solidFill>
                <a:latin typeface="Poppins"/>
                <a:ea typeface="Poppins"/>
                <a:cs typeface="Poppins"/>
                <a:sym typeface="Poppins"/>
              </a:rPr>
              <a:t>Orientation session at </a:t>
            </a:r>
            <a:r>
              <a:rPr lang="en-US" sz="1199" dirty="0" err="1">
                <a:solidFill>
                  <a:srgbClr val="737373"/>
                </a:solidFill>
                <a:latin typeface="Poppins"/>
                <a:ea typeface="Poppins"/>
                <a:cs typeface="Poppins"/>
                <a:sym typeface="Poppins"/>
              </a:rPr>
              <a:t>Samutthana</a:t>
            </a:r>
            <a:r>
              <a:rPr lang="en-US" sz="1199" dirty="0">
                <a:solidFill>
                  <a:srgbClr val="737373"/>
                </a:solidFill>
                <a:latin typeface="Poppins"/>
                <a:ea typeface="Poppins"/>
                <a:cs typeface="Poppins"/>
                <a:sym typeface="Poppins"/>
              </a:rPr>
              <a:t> Lunch</a:t>
            </a:r>
          </a:p>
          <a:p>
            <a:pPr algn="l">
              <a:lnSpc>
                <a:spcPts val="1650"/>
              </a:lnSpc>
            </a:pPr>
            <a:r>
              <a:rPr lang="en-US" sz="1199" dirty="0">
                <a:solidFill>
                  <a:srgbClr val="737373"/>
                </a:solidFill>
                <a:latin typeface="Poppins"/>
                <a:ea typeface="Poppins"/>
                <a:cs typeface="Poppins"/>
                <a:sym typeface="Poppins"/>
              </a:rPr>
              <a:t>Session on mental health and well- being </a:t>
            </a:r>
          </a:p>
          <a:p>
            <a:pPr algn="l" rtl="1">
              <a:lnSpc>
                <a:spcPts val="1650"/>
              </a:lnSpc>
            </a:pPr>
            <a:endParaRPr lang="en-US" sz="1199" dirty="0">
              <a:solidFill>
                <a:srgbClr val="737373"/>
              </a:solidFill>
              <a:latin typeface="Poppins"/>
              <a:ea typeface="Poppins"/>
              <a:cs typeface="Poppins"/>
              <a:sym typeface="Poppins"/>
            </a:endParaRPr>
          </a:p>
          <a:p>
            <a:pPr algn="l">
              <a:lnSpc>
                <a:spcPts val="1650"/>
              </a:lnSpc>
            </a:pPr>
            <a:r>
              <a:rPr lang="en-US" sz="1199" dirty="0">
                <a:solidFill>
                  <a:srgbClr val="737373"/>
                </a:solidFill>
                <a:latin typeface="Poppins"/>
                <a:ea typeface="Poppins"/>
                <a:cs typeface="Poppins"/>
                <a:sym typeface="Poppins"/>
              </a:rPr>
              <a:t>Working with staff members</a:t>
            </a:r>
          </a:p>
          <a:p>
            <a:pPr algn="l">
              <a:lnSpc>
                <a:spcPts val="1650"/>
              </a:lnSpc>
            </a:pPr>
            <a:r>
              <a:rPr lang="en-US" sz="1199" dirty="0">
                <a:solidFill>
                  <a:srgbClr val="737373"/>
                </a:solidFill>
                <a:latin typeface="Poppins"/>
                <a:ea typeface="Poppins"/>
                <a:cs typeface="Poppins"/>
                <a:sym typeface="Poppins"/>
              </a:rPr>
              <a:t>Lunch</a:t>
            </a:r>
          </a:p>
          <a:p>
            <a:pPr algn="l">
              <a:lnSpc>
                <a:spcPts val="1650"/>
              </a:lnSpc>
            </a:pPr>
            <a:r>
              <a:rPr lang="en-US" sz="1199" dirty="0">
                <a:solidFill>
                  <a:srgbClr val="737373"/>
                </a:solidFill>
                <a:latin typeface="Poppins"/>
                <a:ea typeface="Poppins"/>
                <a:cs typeface="Poppins"/>
                <a:sym typeface="Poppins"/>
              </a:rPr>
              <a:t>Working with the children in Care</a:t>
            </a:r>
          </a:p>
        </p:txBody>
      </p:sp>
      <p:sp>
        <p:nvSpPr>
          <p:cNvPr id="55" name="TextBox 55"/>
          <p:cNvSpPr txBox="1"/>
          <p:nvPr/>
        </p:nvSpPr>
        <p:spPr>
          <a:xfrm>
            <a:off x="4557712" y="7950289"/>
            <a:ext cx="2746534" cy="1081643"/>
          </a:xfrm>
          <a:prstGeom prst="rect">
            <a:avLst/>
          </a:prstGeom>
        </p:spPr>
        <p:txBody>
          <a:bodyPr lIns="0" tIns="0" rIns="0" bIns="0" rtlCol="0" anchor="t">
            <a:spAutoFit/>
          </a:bodyPr>
          <a:lstStyle/>
          <a:p>
            <a:pPr algn="l">
              <a:lnSpc>
                <a:spcPts val="1650"/>
              </a:lnSpc>
            </a:pPr>
            <a:r>
              <a:rPr lang="en-US" sz="1199" dirty="0">
                <a:solidFill>
                  <a:srgbClr val="737373"/>
                </a:solidFill>
                <a:latin typeface="Poppins"/>
                <a:ea typeface="Poppins"/>
                <a:cs typeface="Poppins"/>
                <a:sym typeface="Poppins"/>
              </a:rPr>
              <a:t>Workshop on Culture and Mental Health </a:t>
            </a:r>
          </a:p>
          <a:p>
            <a:pPr algn="l">
              <a:lnSpc>
                <a:spcPts val="1650"/>
              </a:lnSpc>
            </a:pPr>
            <a:r>
              <a:rPr lang="en-US" sz="1199" dirty="0">
                <a:solidFill>
                  <a:srgbClr val="737373"/>
                </a:solidFill>
                <a:latin typeface="Poppins"/>
                <a:ea typeface="Poppins"/>
                <a:cs typeface="Poppins"/>
                <a:sym typeface="Poppins"/>
              </a:rPr>
              <a:t>Lunch</a:t>
            </a:r>
          </a:p>
          <a:p>
            <a:pPr algn="l">
              <a:lnSpc>
                <a:spcPts val="1650"/>
              </a:lnSpc>
            </a:pPr>
            <a:r>
              <a:rPr lang="en-US" sz="1199" dirty="0">
                <a:solidFill>
                  <a:srgbClr val="737373"/>
                </a:solidFill>
                <a:latin typeface="Poppins"/>
                <a:ea typeface="Poppins"/>
                <a:cs typeface="Poppins"/>
                <a:sym typeface="Poppins"/>
              </a:rPr>
              <a:t>Group discussion – Capacity building work of </a:t>
            </a:r>
            <a:r>
              <a:rPr lang="en-US" sz="1199" dirty="0" err="1">
                <a:solidFill>
                  <a:srgbClr val="737373"/>
                </a:solidFill>
                <a:latin typeface="Poppins"/>
                <a:ea typeface="Poppins"/>
                <a:cs typeface="Poppins"/>
                <a:sym typeface="Poppins"/>
              </a:rPr>
              <a:t>Samutthana</a:t>
            </a:r>
            <a:r>
              <a:rPr lang="en-US" sz="1199" dirty="0">
                <a:solidFill>
                  <a:srgbClr val="737373"/>
                </a:solidFill>
                <a:latin typeface="Poppins"/>
                <a:ea typeface="Poppins"/>
                <a:cs typeface="Poppins"/>
                <a:sym typeface="Poppins"/>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56285" y="4143385"/>
            <a:ext cx="1687325" cy="1733464"/>
            <a:chOff x="0" y="0"/>
            <a:chExt cx="2249767" cy="2311286"/>
          </a:xfrm>
        </p:grpSpPr>
        <p:sp>
          <p:nvSpPr>
            <p:cNvPr id="3" name="Freeform 3"/>
            <p:cNvSpPr/>
            <p:nvPr/>
          </p:nvSpPr>
          <p:spPr>
            <a:xfrm>
              <a:off x="0" y="0"/>
              <a:ext cx="2249805" cy="2311273"/>
            </a:xfrm>
            <a:custGeom>
              <a:avLst/>
              <a:gdLst/>
              <a:ahLst/>
              <a:cxnLst/>
              <a:rect l="l" t="t" r="r" b="b"/>
              <a:pathLst>
                <a:path w="2249805" h="2311273">
                  <a:moveTo>
                    <a:pt x="1124458" y="0"/>
                  </a:moveTo>
                  <a:cubicBezTo>
                    <a:pt x="996061" y="127"/>
                    <a:pt x="864997" y="21717"/>
                    <a:pt x="750316" y="54483"/>
                  </a:cubicBezTo>
                  <a:cubicBezTo>
                    <a:pt x="316865" y="183007"/>
                    <a:pt x="6096" y="530606"/>
                    <a:pt x="0" y="939546"/>
                  </a:cubicBezTo>
                  <a:lnTo>
                    <a:pt x="0" y="2311273"/>
                  </a:lnTo>
                  <a:lnTo>
                    <a:pt x="2249805" y="2311273"/>
                  </a:lnTo>
                  <a:lnTo>
                    <a:pt x="2249805" y="938530"/>
                  </a:lnTo>
                  <a:cubicBezTo>
                    <a:pt x="2243709" y="532638"/>
                    <a:pt x="1928114" y="185039"/>
                    <a:pt x="1499489" y="53467"/>
                  </a:cubicBezTo>
                  <a:cubicBezTo>
                    <a:pt x="1497076" y="52451"/>
                    <a:pt x="1494663" y="52451"/>
                    <a:pt x="1492250" y="51435"/>
                  </a:cubicBezTo>
                  <a:cubicBezTo>
                    <a:pt x="1378331" y="18669"/>
                    <a:pt x="1254887" y="127"/>
                    <a:pt x="1126617" y="0"/>
                  </a:cubicBezTo>
                  <a:close/>
                </a:path>
              </a:pathLst>
            </a:custGeom>
            <a:blipFill>
              <a:blip r:embed="rId2"/>
              <a:stretch>
                <a:fillRect l="-27517" r="-27558"/>
              </a:stretch>
            </a:blipFill>
          </p:spPr>
        </p:sp>
      </p:grpSp>
      <p:sp>
        <p:nvSpPr>
          <p:cNvPr id="4" name="Freeform 4"/>
          <p:cNvSpPr/>
          <p:nvPr/>
        </p:nvSpPr>
        <p:spPr>
          <a:xfrm>
            <a:off x="2814323" y="4531604"/>
            <a:ext cx="212750" cy="1409795"/>
          </a:xfrm>
          <a:custGeom>
            <a:avLst/>
            <a:gdLst/>
            <a:ahLst/>
            <a:cxnLst/>
            <a:rect l="l" t="t" r="r" b="b"/>
            <a:pathLst>
              <a:path w="212750" h="1409795">
                <a:moveTo>
                  <a:pt x="0" y="0"/>
                </a:moveTo>
                <a:lnTo>
                  <a:pt x="212751" y="0"/>
                </a:lnTo>
                <a:lnTo>
                  <a:pt x="212751" y="1409796"/>
                </a:lnTo>
                <a:lnTo>
                  <a:pt x="0" y="14097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5" name="Group 5"/>
          <p:cNvGrpSpPr/>
          <p:nvPr/>
        </p:nvGrpSpPr>
        <p:grpSpPr>
          <a:xfrm>
            <a:off x="756285" y="6097048"/>
            <a:ext cx="1687325" cy="1733464"/>
            <a:chOff x="0" y="0"/>
            <a:chExt cx="2249767" cy="2311286"/>
          </a:xfrm>
        </p:grpSpPr>
        <p:sp>
          <p:nvSpPr>
            <p:cNvPr id="6" name="Freeform 6"/>
            <p:cNvSpPr/>
            <p:nvPr/>
          </p:nvSpPr>
          <p:spPr>
            <a:xfrm>
              <a:off x="0" y="0"/>
              <a:ext cx="2249805" cy="2311273"/>
            </a:xfrm>
            <a:custGeom>
              <a:avLst/>
              <a:gdLst/>
              <a:ahLst/>
              <a:cxnLst/>
              <a:rect l="l" t="t" r="r" b="b"/>
              <a:pathLst>
                <a:path w="2249805" h="2311273">
                  <a:moveTo>
                    <a:pt x="1125474" y="0"/>
                  </a:moveTo>
                  <a:cubicBezTo>
                    <a:pt x="996823" y="0"/>
                    <a:pt x="865251" y="21590"/>
                    <a:pt x="750316" y="54483"/>
                  </a:cubicBezTo>
                  <a:cubicBezTo>
                    <a:pt x="316865" y="183007"/>
                    <a:pt x="6096" y="530606"/>
                    <a:pt x="0" y="939546"/>
                  </a:cubicBezTo>
                  <a:lnTo>
                    <a:pt x="0" y="2311273"/>
                  </a:lnTo>
                  <a:lnTo>
                    <a:pt x="2249805" y="2311273"/>
                  </a:lnTo>
                  <a:lnTo>
                    <a:pt x="2249805" y="938530"/>
                  </a:lnTo>
                  <a:cubicBezTo>
                    <a:pt x="2243709" y="532638"/>
                    <a:pt x="1928114" y="185039"/>
                    <a:pt x="1499489" y="53467"/>
                  </a:cubicBezTo>
                  <a:cubicBezTo>
                    <a:pt x="1497076" y="52451"/>
                    <a:pt x="1494663" y="52451"/>
                    <a:pt x="1492250" y="51435"/>
                  </a:cubicBezTo>
                  <a:cubicBezTo>
                    <a:pt x="1378077" y="18542"/>
                    <a:pt x="1254252" y="0"/>
                    <a:pt x="1125474" y="0"/>
                  </a:cubicBezTo>
                  <a:close/>
                </a:path>
              </a:pathLst>
            </a:custGeom>
            <a:blipFill>
              <a:blip r:embed="rId5"/>
              <a:stretch>
                <a:fillRect t="-10745" r="1" b="-10928"/>
              </a:stretch>
            </a:blipFill>
          </p:spPr>
        </p:sp>
      </p:grpSp>
      <p:sp>
        <p:nvSpPr>
          <p:cNvPr id="7" name="Freeform 7"/>
          <p:cNvSpPr/>
          <p:nvPr/>
        </p:nvSpPr>
        <p:spPr>
          <a:xfrm>
            <a:off x="2814323" y="5668137"/>
            <a:ext cx="212750" cy="2712949"/>
          </a:xfrm>
          <a:custGeom>
            <a:avLst/>
            <a:gdLst/>
            <a:ahLst/>
            <a:cxnLst/>
            <a:rect l="l" t="t" r="r" b="b"/>
            <a:pathLst>
              <a:path w="212750" h="2712949">
                <a:moveTo>
                  <a:pt x="0" y="0"/>
                </a:moveTo>
                <a:lnTo>
                  <a:pt x="212751" y="0"/>
                </a:lnTo>
                <a:lnTo>
                  <a:pt x="212751" y="2712949"/>
                </a:lnTo>
                <a:lnTo>
                  <a:pt x="0" y="271294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8" name="Group 8"/>
          <p:cNvGrpSpPr/>
          <p:nvPr/>
        </p:nvGrpSpPr>
        <p:grpSpPr>
          <a:xfrm>
            <a:off x="764762" y="8050720"/>
            <a:ext cx="1687325" cy="1733464"/>
            <a:chOff x="0" y="0"/>
            <a:chExt cx="2249767" cy="2311286"/>
          </a:xfrm>
        </p:grpSpPr>
        <p:sp>
          <p:nvSpPr>
            <p:cNvPr id="9" name="Freeform 9"/>
            <p:cNvSpPr/>
            <p:nvPr/>
          </p:nvSpPr>
          <p:spPr>
            <a:xfrm>
              <a:off x="0" y="0"/>
              <a:ext cx="2249805" cy="2311273"/>
            </a:xfrm>
            <a:custGeom>
              <a:avLst/>
              <a:gdLst/>
              <a:ahLst/>
              <a:cxnLst/>
              <a:rect l="l" t="t" r="r" b="b"/>
              <a:pathLst>
                <a:path w="2249805" h="2311273">
                  <a:moveTo>
                    <a:pt x="1125474" y="0"/>
                  </a:moveTo>
                  <a:cubicBezTo>
                    <a:pt x="996823" y="0"/>
                    <a:pt x="865251" y="21590"/>
                    <a:pt x="750316" y="54483"/>
                  </a:cubicBezTo>
                  <a:cubicBezTo>
                    <a:pt x="316865" y="183007"/>
                    <a:pt x="6096" y="530606"/>
                    <a:pt x="0" y="939546"/>
                  </a:cubicBezTo>
                  <a:lnTo>
                    <a:pt x="0" y="2311273"/>
                  </a:lnTo>
                  <a:lnTo>
                    <a:pt x="2249805" y="2311273"/>
                  </a:lnTo>
                  <a:lnTo>
                    <a:pt x="2249805" y="938530"/>
                  </a:lnTo>
                  <a:cubicBezTo>
                    <a:pt x="2243709" y="532638"/>
                    <a:pt x="1928114" y="185039"/>
                    <a:pt x="1499489" y="53467"/>
                  </a:cubicBezTo>
                  <a:cubicBezTo>
                    <a:pt x="1497076" y="52451"/>
                    <a:pt x="1494663" y="52451"/>
                    <a:pt x="1492250" y="51435"/>
                  </a:cubicBezTo>
                  <a:cubicBezTo>
                    <a:pt x="1378077" y="18542"/>
                    <a:pt x="1254252" y="0"/>
                    <a:pt x="1125474" y="0"/>
                  </a:cubicBezTo>
                  <a:close/>
                </a:path>
              </a:pathLst>
            </a:custGeom>
            <a:blipFill>
              <a:blip r:embed="rId8"/>
              <a:stretch>
                <a:fillRect t="-17985" r="1" b="-18137"/>
              </a:stretch>
            </a:blipFill>
          </p:spPr>
        </p:sp>
      </p:grpSp>
      <p:sp>
        <p:nvSpPr>
          <p:cNvPr id="10" name="Freeform 10"/>
          <p:cNvSpPr/>
          <p:nvPr/>
        </p:nvSpPr>
        <p:spPr>
          <a:xfrm>
            <a:off x="2822800" y="8255041"/>
            <a:ext cx="212750" cy="1409795"/>
          </a:xfrm>
          <a:custGeom>
            <a:avLst/>
            <a:gdLst/>
            <a:ahLst/>
            <a:cxnLst/>
            <a:rect l="l" t="t" r="r" b="b"/>
            <a:pathLst>
              <a:path w="212750" h="1409795">
                <a:moveTo>
                  <a:pt x="0" y="0"/>
                </a:moveTo>
                <a:lnTo>
                  <a:pt x="212751" y="0"/>
                </a:lnTo>
                <a:lnTo>
                  <a:pt x="212751" y="1409796"/>
                </a:lnTo>
                <a:lnTo>
                  <a:pt x="0" y="140979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11" name="Group 11"/>
          <p:cNvGrpSpPr/>
          <p:nvPr/>
        </p:nvGrpSpPr>
        <p:grpSpPr>
          <a:xfrm>
            <a:off x="2503713" y="36357"/>
            <a:ext cx="2639416" cy="1486462"/>
            <a:chOff x="0" y="0"/>
            <a:chExt cx="3519221" cy="1981949"/>
          </a:xfrm>
        </p:grpSpPr>
        <p:sp>
          <p:nvSpPr>
            <p:cNvPr id="12" name="Freeform 12"/>
            <p:cNvSpPr/>
            <p:nvPr/>
          </p:nvSpPr>
          <p:spPr>
            <a:xfrm>
              <a:off x="0" y="0"/>
              <a:ext cx="3519170" cy="1981962"/>
            </a:xfrm>
            <a:custGeom>
              <a:avLst/>
              <a:gdLst/>
              <a:ahLst/>
              <a:cxnLst/>
              <a:rect l="l" t="t" r="r" b="b"/>
              <a:pathLst>
                <a:path w="3519170" h="1981962">
                  <a:moveTo>
                    <a:pt x="0" y="0"/>
                  </a:moveTo>
                  <a:lnTo>
                    <a:pt x="3519170" y="0"/>
                  </a:lnTo>
                  <a:lnTo>
                    <a:pt x="3519170" y="1981962"/>
                  </a:lnTo>
                  <a:lnTo>
                    <a:pt x="0" y="1981962"/>
                  </a:lnTo>
                  <a:lnTo>
                    <a:pt x="0" y="0"/>
                  </a:lnTo>
                  <a:close/>
                </a:path>
              </a:pathLst>
            </a:custGeom>
            <a:blipFill>
              <a:blip r:embed="rId11"/>
              <a:stretch>
                <a:fillRect r="-1"/>
              </a:stretch>
            </a:blipFill>
          </p:spPr>
        </p:sp>
      </p:grpSp>
      <p:sp>
        <p:nvSpPr>
          <p:cNvPr id="13" name="Freeform 13"/>
          <p:cNvSpPr/>
          <p:nvPr/>
        </p:nvSpPr>
        <p:spPr>
          <a:xfrm>
            <a:off x="2814323" y="4534443"/>
            <a:ext cx="221228" cy="5131346"/>
          </a:xfrm>
          <a:custGeom>
            <a:avLst/>
            <a:gdLst/>
            <a:ahLst/>
            <a:cxnLst/>
            <a:rect l="l" t="t" r="r" b="b"/>
            <a:pathLst>
              <a:path w="221228" h="5131346">
                <a:moveTo>
                  <a:pt x="0" y="0"/>
                </a:moveTo>
                <a:lnTo>
                  <a:pt x="221228" y="0"/>
                </a:lnTo>
                <a:lnTo>
                  <a:pt x="221228" y="5131346"/>
                </a:lnTo>
                <a:lnTo>
                  <a:pt x="0" y="513134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grpSp>
        <p:nvGrpSpPr>
          <p:cNvPr id="14" name="Group 14"/>
          <p:cNvGrpSpPr/>
          <p:nvPr/>
        </p:nvGrpSpPr>
        <p:grpSpPr>
          <a:xfrm>
            <a:off x="4360278" y="4639256"/>
            <a:ext cx="57169" cy="57169"/>
            <a:chOff x="0" y="0"/>
            <a:chExt cx="57175" cy="57175"/>
          </a:xfrm>
        </p:grpSpPr>
        <p:sp>
          <p:nvSpPr>
            <p:cNvPr id="15" name="Freeform 15"/>
            <p:cNvSpPr/>
            <p:nvPr/>
          </p:nvSpPr>
          <p:spPr>
            <a:xfrm>
              <a:off x="0" y="0"/>
              <a:ext cx="57154" cy="57154"/>
            </a:xfrm>
            <a:custGeom>
              <a:avLst/>
              <a:gdLst/>
              <a:ahLst/>
              <a:cxnLst/>
              <a:rect l="l" t="t" r="r" b="b"/>
              <a:pathLst>
                <a:path w="57154" h="57154">
                  <a:moveTo>
                    <a:pt x="57154" y="28577"/>
                  </a:moveTo>
                  <a:cubicBezTo>
                    <a:pt x="57154" y="32387"/>
                    <a:pt x="56392" y="36070"/>
                    <a:pt x="54995" y="39500"/>
                  </a:cubicBezTo>
                  <a:cubicBezTo>
                    <a:pt x="53597" y="42929"/>
                    <a:pt x="51438" y="46104"/>
                    <a:pt x="48771" y="48771"/>
                  </a:cubicBezTo>
                  <a:cubicBezTo>
                    <a:pt x="46104" y="51438"/>
                    <a:pt x="43056" y="53470"/>
                    <a:pt x="39500" y="54995"/>
                  </a:cubicBezTo>
                  <a:cubicBezTo>
                    <a:pt x="35943" y="56519"/>
                    <a:pt x="32387" y="57154"/>
                    <a:pt x="28577" y="57154"/>
                  </a:cubicBezTo>
                  <a:cubicBezTo>
                    <a:pt x="24767" y="57154"/>
                    <a:pt x="21083" y="56392"/>
                    <a:pt x="17654" y="54995"/>
                  </a:cubicBezTo>
                  <a:cubicBezTo>
                    <a:pt x="14225" y="53597"/>
                    <a:pt x="11050" y="51438"/>
                    <a:pt x="8383" y="48771"/>
                  </a:cubicBezTo>
                  <a:cubicBezTo>
                    <a:pt x="5715" y="46104"/>
                    <a:pt x="3683" y="43056"/>
                    <a:pt x="2159" y="39500"/>
                  </a:cubicBezTo>
                  <a:cubicBezTo>
                    <a:pt x="635" y="35943"/>
                    <a:pt x="0" y="32387"/>
                    <a:pt x="0" y="28577"/>
                  </a:cubicBezTo>
                  <a:cubicBezTo>
                    <a:pt x="0" y="24767"/>
                    <a:pt x="762" y="21083"/>
                    <a:pt x="2159" y="17654"/>
                  </a:cubicBezTo>
                  <a:cubicBezTo>
                    <a:pt x="3556" y="14225"/>
                    <a:pt x="5715" y="11050"/>
                    <a:pt x="8383" y="8383"/>
                  </a:cubicBezTo>
                  <a:cubicBezTo>
                    <a:pt x="11050" y="5715"/>
                    <a:pt x="14098" y="3683"/>
                    <a:pt x="17654" y="2159"/>
                  </a:cubicBezTo>
                  <a:cubicBezTo>
                    <a:pt x="21210" y="635"/>
                    <a:pt x="24767" y="0"/>
                    <a:pt x="28577" y="0"/>
                  </a:cubicBezTo>
                  <a:cubicBezTo>
                    <a:pt x="32387" y="0"/>
                    <a:pt x="36070" y="762"/>
                    <a:pt x="39500" y="2159"/>
                  </a:cubicBezTo>
                  <a:cubicBezTo>
                    <a:pt x="42929" y="3556"/>
                    <a:pt x="46104" y="5715"/>
                    <a:pt x="48771" y="8383"/>
                  </a:cubicBezTo>
                  <a:cubicBezTo>
                    <a:pt x="51438" y="11050"/>
                    <a:pt x="53470" y="14098"/>
                    <a:pt x="54995" y="17654"/>
                  </a:cubicBezTo>
                  <a:cubicBezTo>
                    <a:pt x="56519" y="21210"/>
                    <a:pt x="57154" y="24767"/>
                    <a:pt x="57154" y="28577"/>
                  </a:cubicBezTo>
                  <a:close/>
                </a:path>
              </a:pathLst>
            </a:custGeom>
            <a:solidFill>
              <a:srgbClr val="737373"/>
            </a:solidFill>
          </p:spPr>
        </p:sp>
      </p:grpSp>
      <p:grpSp>
        <p:nvGrpSpPr>
          <p:cNvPr id="16" name="Group 16"/>
          <p:cNvGrpSpPr/>
          <p:nvPr/>
        </p:nvGrpSpPr>
        <p:grpSpPr>
          <a:xfrm>
            <a:off x="4408541" y="5253590"/>
            <a:ext cx="57169" cy="57169"/>
            <a:chOff x="0" y="0"/>
            <a:chExt cx="57175" cy="57175"/>
          </a:xfrm>
        </p:grpSpPr>
        <p:sp>
          <p:nvSpPr>
            <p:cNvPr id="17" name="Freeform 17"/>
            <p:cNvSpPr/>
            <p:nvPr/>
          </p:nvSpPr>
          <p:spPr>
            <a:xfrm>
              <a:off x="0" y="0"/>
              <a:ext cx="57154" cy="57154"/>
            </a:xfrm>
            <a:custGeom>
              <a:avLst/>
              <a:gdLst/>
              <a:ahLst/>
              <a:cxnLst/>
              <a:rect l="l" t="t" r="r" b="b"/>
              <a:pathLst>
                <a:path w="57154" h="57154">
                  <a:moveTo>
                    <a:pt x="57154" y="28577"/>
                  </a:moveTo>
                  <a:cubicBezTo>
                    <a:pt x="57154" y="32387"/>
                    <a:pt x="56392" y="36070"/>
                    <a:pt x="54995" y="39500"/>
                  </a:cubicBezTo>
                  <a:cubicBezTo>
                    <a:pt x="53597" y="42929"/>
                    <a:pt x="51438" y="46104"/>
                    <a:pt x="48771" y="48771"/>
                  </a:cubicBezTo>
                  <a:cubicBezTo>
                    <a:pt x="46104" y="51438"/>
                    <a:pt x="43056" y="53470"/>
                    <a:pt x="39500" y="54995"/>
                  </a:cubicBezTo>
                  <a:cubicBezTo>
                    <a:pt x="35943" y="56519"/>
                    <a:pt x="32387" y="57154"/>
                    <a:pt x="28577" y="57154"/>
                  </a:cubicBezTo>
                  <a:cubicBezTo>
                    <a:pt x="24767" y="57154"/>
                    <a:pt x="21083" y="56392"/>
                    <a:pt x="17654" y="54995"/>
                  </a:cubicBezTo>
                  <a:cubicBezTo>
                    <a:pt x="14225" y="53597"/>
                    <a:pt x="11050" y="51438"/>
                    <a:pt x="8383" y="48771"/>
                  </a:cubicBezTo>
                  <a:cubicBezTo>
                    <a:pt x="5715" y="46104"/>
                    <a:pt x="3683" y="43056"/>
                    <a:pt x="2159" y="39500"/>
                  </a:cubicBezTo>
                  <a:cubicBezTo>
                    <a:pt x="635" y="35943"/>
                    <a:pt x="0" y="32387"/>
                    <a:pt x="0" y="28577"/>
                  </a:cubicBezTo>
                  <a:cubicBezTo>
                    <a:pt x="0" y="24767"/>
                    <a:pt x="762" y="21083"/>
                    <a:pt x="2159" y="17654"/>
                  </a:cubicBezTo>
                  <a:cubicBezTo>
                    <a:pt x="3556" y="14225"/>
                    <a:pt x="5715" y="11050"/>
                    <a:pt x="8383" y="8383"/>
                  </a:cubicBezTo>
                  <a:cubicBezTo>
                    <a:pt x="11050" y="5715"/>
                    <a:pt x="14098" y="3683"/>
                    <a:pt x="17654" y="2159"/>
                  </a:cubicBezTo>
                  <a:cubicBezTo>
                    <a:pt x="21210" y="635"/>
                    <a:pt x="24767" y="0"/>
                    <a:pt x="28577" y="0"/>
                  </a:cubicBezTo>
                  <a:cubicBezTo>
                    <a:pt x="32387" y="0"/>
                    <a:pt x="36070" y="762"/>
                    <a:pt x="39500" y="2159"/>
                  </a:cubicBezTo>
                  <a:cubicBezTo>
                    <a:pt x="42929" y="3556"/>
                    <a:pt x="46104" y="5715"/>
                    <a:pt x="48771" y="8383"/>
                  </a:cubicBezTo>
                  <a:cubicBezTo>
                    <a:pt x="51438" y="11050"/>
                    <a:pt x="53470" y="14098"/>
                    <a:pt x="54995" y="17654"/>
                  </a:cubicBezTo>
                  <a:cubicBezTo>
                    <a:pt x="56519" y="21210"/>
                    <a:pt x="57154" y="24767"/>
                    <a:pt x="57154" y="28577"/>
                  </a:cubicBezTo>
                  <a:close/>
                </a:path>
              </a:pathLst>
            </a:custGeom>
            <a:solidFill>
              <a:srgbClr val="737373"/>
            </a:solidFill>
          </p:spPr>
        </p:sp>
      </p:grpSp>
      <p:grpSp>
        <p:nvGrpSpPr>
          <p:cNvPr id="18" name="Group 18"/>
          <p:cNvGrpSpPr/>
          <p:nvPr/>
        </p:nvGrpSpPr>
        <p:grpSpPr>
          <a:xfrm>
            <a:off x="4408541" y="5463226"/>
            <a:ext cx="57169" cy="57169"/>
            <a:chOff x="0" y="0"/>
            <a:chExt cx="57175" cy="57175"/>
          </a:xfrm>
        </p:grpSpPr>
        <p:sp>
          <p:nvSpPr>
            <p:cNvPr id="19" name="Freeform 19"/>
            <p:cNvSpPr/>
            <p:nvPr/>
          </p:nvSpPr>
          <p:spPr>
            <a:xfrm>
              <a:off x="0" y="0"/>
              <a:ext cx="57154" cy="57154"/>
            </a:xfrm>
            <a:custGeom>
              <a:avLst/>
              <a:gdLst/>
              <a:ahLst/>
              <a:cxnLst/>
              <a:rect l="l" t="t" r="r" b="b"/>
              <a:pathLst>
                <a:path w="57154" h="57154">
                  <a:moveTo>
                    <a:pt x="57154" y="28577"/>
                  </a:moveTo>
                  <a:cubicBezTo>
                    <a:pt x="57154" y="32387"/>
                    <a:pt x="56392" y="36071"/>
                    <a:pt x="54995" y="39500"/>
                  </a:cubicBezTo>
                  <a:cubicBezTo>
                    <a:pt x="53597" y="42929"/>
                    <a:pt x="51438" y="46104"/>
                    <a:pt x="48771" y="48771"/>
                  </a:cubicBezTo>
                  <a:cubicBezTo>
                    <a:pt x="46104" y="51439"/>
                    <a:pt x="43056" y="53471"/>
                    <a:pt x="39500" y="54995"/>
                  </a:cubicBezTo>
                  <a:cubicBezTo>
                    <a:pt x="35943" y="56519"/>
                    <a:pt x="32387" y="57154"/>
                    <a:pt x="28577" y="57154"/>
                  </a:cubicBezTo>
                  <a:cubicBezTo>
                    <a:pt x="24767" y="57154"/>
                    <a:pt x="21083" y="56392"/>
                    <a:pt x="17654" y="54995"/>
                  </a:cubicBezTo>
                  <a:cubicBezTo>
                    <a:pt x="14225" y="53598"/>
                    <a:pt x="11050" y="51439"/>
                    <a:pt x="8383" y="48771"/>
                  </a:cubicBezTo>
                  <a:cubicBezTo>
                    <a:pt x="5715" y="46104"/>
                    <a:pt x="3683" y="43056"/>
                    <a:pt x="2159" y="39500"/>
                  </a:cubicBezTo>
                  <a:cubicBezTo>
                    <a:pt x="635" y="35944"/>
                    <a:pt x="0" y="32387"/>
                    <a:pt x="0" y="28577"/>
                  </a:cubicBezTo>
                  <a:cubicBezTo>
                    <a:pt x="0" y="24767"/>
                    <a:pt x="762" y="21084"/>
                    <a:pt x="2159" y="17654"/>
                  </a:cubicBezTo>
                  <a:cubicBezTo>
                    <a:pt x="3556" y="14225"/>
                    <a:pt x="5715" y="11050"/>
                    <a:pt x="8383" y="8383"/>
                  </a:cubicBezTo>
                  <a:cubicBezTo>
                    <a:pt x="11050" y="5715"/>
                    <a:pt x="14098" y="3683"/>
                    <a:pt x="17654" y="2159"/>
                  </a:cubicBezTo>
                  <a:cubicBezTo>
                    <a:pt x="21210" y="635"/>
                    <a:pt x="24767" y="0"/>
                    <a:pt x="28577" y="0"/>
                  </a:cubicBezTo>
                  <a:cubicBezTo>
                    <a:pt x="32387" y="0"/>
                    <a:pt x="36070" y="762"/>
                    <a:pt x="39500" y="2159"/>
                  </a:cubicBezTo>
                  <a:cubicBezTo>
                    <a:pt x="42929" y="3556"/>
                    <a:pt x="46104" y="5715"/>
                    <a:pt x="48771" y="8383"/>
                  </a:cubicBezTo>
                  <a:cubicBezTo>
                    <a:pt x="51438" y="11050"/>
                    <a:pt x="53470" y="14098"/>
                    <a:pt x="54995" y="17654"/>
                  </a:cubicBezTo>
                  <a:cubicBezTo>
                    <a:pt x="56519" y="21211"/>
                    <a:pt x="57154" y="24767"/>
                    <a:pt x="57154" y="28577"/>
                  </a:cubicBezTo>
                  <a:close/>
                </a:path>
              </a:pathLst>
            </a:custGeom>
            <a:solidFill>
              <a:srgbClr val="737373"/>
            </a:solidFill>
          </p:spPr>
        </p:sp>
      </p:grpSp>
      <p:grpSp>
        <p:nvGrpSpPr>
          <p:cNvPr id="20" name="Group 20"/>
          <p:cNvGrpSpPr/>
          <p:nvPr/>
        </p:nvGrpSpPr>
        <p:grpSpPr>
          <a:xfrm>
            <a:off x="4408541" y="5672852"/>
            <a:ext cx="57169" cy="57169"/>
            <a:chOff x="0" y="0"/>
            <a:chExt cx="57175" cy="57175"/>
          </a:xfrm>
        </p:grpSpPr>
        <p:sp>
          <p:nvSpPr>
            <p:cNvPr id="21" name="Freeform 21"/>
            <p:cNvSpPr/>
            <p:nvPr/>
          </p:nvSpPr>
          <p:spPr>
            <a:xfrm>
              <a:off x="0" y="0"/>
              <a:ext cx="57154" cy="57154"/>
            </a:xfrm>
            <a:custGeom>
              <a:avLst/>
              <a:gdLst/>
              <a:ahLst/>
              <a:cxnLst/>
              <a:rect l="l" t="t" r="r" b="b"/>
              <a:pathLst>
                <a:path w="57154" h="57154">
                  <a:moveTo>
                    <a:pt x="57154" y="28577"/>
                  </a:moveTo>
                  <a:cubicBezTo>
                    <a:pt x="57154" y="32387"/>
                    <a:pt x="56392" y="36071"/>
                    <a:pt x="54995" y="39500"/>
                  </a:cubicBezTo>
                  <a:cubicBezTo>
                    <a:pt x="53597" y="42929"/>
                    <a:pt x="51438" y="46104"/>
                    <a:pt x="48771" y="48771"/>
                  </a:cubicBezTo>
                  <a:cubicBezTo>
                    <a:pt x="46104" y="51439"/>
                    <a:pt x="43056" y="53471"/>
                    <a:pt x="39500" y="54995"/>
                  </a:cubicBezTo>
                  <a:cubicBezTo>
                    <a:pt x="35943" y="56519"/>
                    <a:pt x="32387" y="57154"/>
                    <a:pt x="28577" y="57154"/>
                  </a:cubicBezTo>
                  <a:cubicBezTo>
                    <a:pt x="24767" y="57154"/>
                    <a:pt x="21083" y="56392"/>
                    <a:pt x="17654" y="54995"/>
                  </a:cubicBezTo>
                  <a:cubicBezTo>
                    <a:pt x="14225" y="53598"/>
                    <a:pt x="11050" y="51439"/>
                    <a:pt x="8383" y="48771"/>
                  </a:cubicBezTo>
                  <a:cubicBezTo>
                    <a:pt x="5715" y="46104"/>
                    <a:pt x="3683" y="43056"/>
                    <a:pt x="2159" y="39500"/>
                  </a:cubicBezTo>
                  <a:cubicBezTo>
                    <a:pt x="635" y="35944"/>
                    <a:pt x="0" y="32387"/>
                    <a:pt x="0" y="28577"/>
                  </a:cubicBezTo>
                  <a:cubicBezTo>
                    <a:pt x="0" y="24767"/>
                    <a:pt x="762" y="21084"/>
                    <a:pt x="2159" y="17654"/>
                  </a:cubicBezTo>
                  <a:cubicBezTo>
                    <a:pt x="3556" y="14225"/>
                    <a:pt x="5715" y="11050"/>
                    <a:pt x="8383" y="8383"/>
                  </a:cubicBezTo>
                  <a:cubicBezTo>
                    <a:pt x="11050" y="5715"/>
                    <a:pt x="14098" y="3683"/>
                    <a:pt x="17654" y="2159"/>
                  </a:cubicBezTo>
                  <a:cubicBezTo>
                    <a:pt x="21210" y="635"/>
                    <a:pt x="24767" y="0"/>
                    <a:pt x="28577" y="0"/>
                  </a:cubicBezTo>
                  <a:cubicBezTo>
                    <a:pt x="32387" y="0"/>
                    <a:pt x="36070" y="762"/>
                    <a:pt x="39500" y="2159"/>
                  </a:cubicBezTo>
                  <a:cubicBezTo>
                    <a:pt x="42929" y="3556"/>
                    <a:pt x="46104" y="5715"/>
                    <a:pt x="48771" y="8383"/>
                  </a:cubicBezTo>
                  <a:cubicBezTo>
                    <a:pt x="51438" y="11050"/>
                    <a:pt x="53470" y="14098"/>
                    <a:pt x="54995" y="17654"/>
                  </a:cubicBezTo>
                  <a:cubicBezTo>
                    <a:pt x="56519" y="21211"/>
                    <a:pt x="57154" y="24767"/>
                    <a:pt x="57154" y="28577"/>
                  </a:cubicBezTo>
                  <a:close/>
                </a:path>
              </a:pathLst>
            </a:custGeom>
            <a:solidFill>
              <a:srgbClr val="737373"/>
            </a:solidFill>
          </p:spPr>
        </p:sp>
      </p:grpSp>
      <p:grpSp>
        <p:nvGrpSpPr>
          <p:cNvPr id="22" name="Group 22"/>
          <p:cNvGrpSpPr/>
          <p:nvPr/>
        </p:nvGrpSpPr>
        <p:grpSpPr>
          <a:xfrm>
            <a:off x="4408541" y="8262461"/>
            <a:ext cx="57169" cy="57169"/>
            <a:chOff x="0" y="0"/>
            <a:chExt cx="57175" cy="57175"/>
          </a:xfrm>
        </p:grpSpPr>
        <p:sp>
          <p:nvSpPr>
            <p:cNvPr id="23" name="Freeform 23"/>
            <p:cNvSpPr/>
            <p:nvPr/>
          </p:nvSpPr>
          <p:spPr>
            <a:xfrm>
              <a:off x="0" y="0"/>
              <a:ext cx="57154" cy="57154"/>
            </a:xfrm>
            <a:custGeom>
              <a:avLst/>
              <a:gdLst/>
              <a:ahLst/>
              <a:cxnLst/>
              <a:rect l="l" t="t" r="r" b="b"/>
              <a:pathLst>
                <a:path w="57154" h="57154">
                  <a:moveTo>
                    <a:pt x="57154" y="28577"/>
                  </a:moveTo>
                  <a:cubicBezTo>
                    <a:pt x="57154" y="32387"/>
                    <a:pt x="56392" y="36070"/>
                    <a:pt x="54995" y="39500"/>
                  </a:cubicBezTo>
                  <a:cubicBezTo>
                    <a:pt x="53597" y="42929"/>
                    <a:pt x="51438" y="46104"/>
                    <a:pt x="48771" y="48771"/>
                  </a:cubicBezTo>
                  <a:cubicBezTo>
                    <a:pt x="46104" y="51439"/>
                    <a:pt x="43056" y="53471"/>
                    <a:pt x="39500" y="54995"/>
                  </a:cubicBezTo>
                  <a:cubicBezTo>
                    <a:pt x="35943" y="56519"/>
                    <a:pt x="32387" y="57154"/>
                    <a:pt x="28577" y="57154"/>
                  </a:cubicBezTo>
                  <a:cubicBezTo>
                    <a:pt x="24767" y="57154"/>
                    <a:pt x="21083" y="56392"/>
                    <a:pt x="17654" y="54995"/>
                  </a:cubicBezTo>
                  <a:cubicBezTo>
                    <a:pt x="14225" y="53598"/>
                    <a:pt x="11050" y="51439"/>
                    <a:pt x="8383" y="48771"/>
                  </a:cubicBezTo>
                  <a:cubicBezTo>
                    <a:pt x="5715" y="46104"/>
                    <a:pt x="3683" y="43056"/>
                    <a:pt x="2159" y="39500"/>
                  </a:cubicBezTo>
                  <a:cubicBezTo>
                    <a:pt x="635" y="35943"/>
                    <a:pt x="0" y="32387"/>
                    <a:pt x="0" y="28577"/>
                  </a:cubicBezTo>
                  <a:cubicBezTo>
                    <a:pt x="0" y="24767"/>
                    <a:pt x="762" y="21083"/>
                    <a:pt x="2159" y="17654"/>
                  </a:cubicBezTo>
                  <a:cubicBezTo>
                    <a:pt x="3556" y="14225"/>
                    <a:pt x="5715" y="11050"/>
                    <a:pt x="8383" y="8383"/>
                  </a:cubicBezTo>
                  <a:cubicBezTo>
                    <a:pt x="11050" y="5715"/>
                    <a:pt x="14098" y="3683"/>
                    <a:pt x="17654" y="2159"/>
                  </a:cubicBezTo>
                  <a:cubicBezTo>
                    <a:pt x="21210" y="635"/>
                    <a:pt x="24767" y="0"/>
                    <a:pt x="28577" y="0"/>
                  </a:cubicBezTo>
                  <a:cubicBezTo>
                    <a:pt x="32387" y="0"/>
                    <a:pt x="36070" y="762"/>
                    <a:pt x="39500" y="2159"/>
                  </a:cubicBezTo>
                  <a:cubicBezTo>
                    <a:pt x="42929" y="3556"/>
                    <a:pt x="46104" y="5715"/>
                    <a:pt x="48771" y="8383"/>
                  </a:cubicBezTo>
                  <a:cubicBezTo>
                    <a:pt x="51438" y="11050"/>
                    <a:pt x="53470" y="14098"/>
                    <a:pt x="54995" y="17654"/>
                  </a:cubicBezTo>
                  <a:cubicBezTo>
                    <a:pt x="56519" y="21210"/>
                    <a:pt x="57154" y="24767"/>
                    <a:pt x="57154" y="28577"/>
                  </a:cubicBezTo>
                  <a:close/>
                </a:path>
              </a:pathLst>
            </a:custGeom>
            <a:solidFill>
              <a:srgbClr val="737373"/>
            </a:solidFill>
          </p:spPr>
        </p:sp>
      </p:grpSp>
      <p:grpSp>
        <p:nvGrpSpPr>
          <p:cNvPr id="24" name="Group 24"/>
          <p:cNvGrpSpPr/>
          <p:nvPr/>
        </p:nvGrpSpPr>
        <p:grpSpPr>
          <a:xfrm>
            <a:off x="4424420" y="7154608"/>
            <a:ext cx="50816" cy="50816"/>
            <a:chOff x="0" y="0"/>
            <a:chExt cx="50813" cy="50813"/>
          </a:xfrm>
        </p:grpSpPr>
        <p:sp>
          <p:nvSpPr>
            <p:cNvPr id="25" name="Freeform 25"/>
            <p:cNvSpPr/>
            <p:nvPr/>
          </p:nvSpPr>
          <p:spPr>
            <a:xfrm>
              <a:off x="0" y="0"/>
              <a:ext cx="50794" cy="50794"/>
            </a:xfrm>
            <a:custGeom>
              <a:avLst/>
              <a:gdLst/>
              <a:ahLst/>
              <a:cxnLst/>
              <a:rect l="l" t="t" r="r" b="b"/>
              <a:pathLst>
                <a:path w="50794" h="50794">
                  <a:moveTo>
                    <a:pt x="50794" y="25397"/>
                  </a:moveTo>
                  <a:cubicBezTo>
                    <a:pt x="50794" y="28825"/>
                    <a:pt x="50159" y="32000"/>
                    <a:pt x="48889" y="35175"/>
                  </a:cubicBezTo>
                  <a:cubicBezTo>
                    <a:pt x="47619" y="38349"/>
                    <a:pt x="45714" y="41016"/>
                    <a:pt x="43429" y="43429"/>
                  </a:cubicBezTo>
                  <a:cubicBezTo>
                    <a:pt x="41143" y="45841"/>
                    <a:pt x="38349" y="47619"/>
                    <a:pt x="35175" y="48889"/>
                  </a:cubicBezTo>
                  <a:cubicBezTo>
                    <a:pt x="32000" y="50159"/>
                    <a:pt x="28825" y="50794"/>
                    <a:pt x="25397" y="50794"/>
                  </a:cubicBezTo>
                  <a:cubicBezTo>
                    <a:pt x="21968" y="50794"/>
                    <a:pt x="18794" y="50159"/>
                    <a:pt x="15619" y="48889"/>
                  </a:cubicBezTo>
                  <a:cubicBezTo>
                    <a:pt x="12444" y="47619"/>
                    <a:pt x="9778" y="45714"/>
                    <a:pt x="7492" y="43429"/>
                  </a:cubicBezTo>
                  <a:cubicBezTo>
                    <a:pt x="5206" y="41143"/>
                    <a:pt x="3175" y="38222"/>
                    <a:pt x="1905" y="35175"/>
                  </a:cubicBezTo>
                  <a:cubicBezTo>
                    <a:pt x="635" y="32127"/>
                    <a:pt x="0" y="28825"/>
                    <a:pt x="0" y="25397"/>
                  </a:cubicBezTo>
                  <a:cubicBezTo>
                    <a:pt x="0" y="21968"/>
                    <a:pt x="635" y="18794"/>
                    <a:pt x="1905" y="15619"/>
                  </a:cubicBezTo>
                  <a:cubicBezTo>
                    <a:pt x="3175" y="12444"/>
                    <a:pt x="5079" y="9778"/>
                    <a:pt x="7492" y="7492"/>
                  </a:cubicBezTo>
                  <a:cubicBezTo>
                    <a:pt x="9905" y="5206"/>
                    <a:pt x="12571" y="3175"/>
                    <a:pt x="15746" y="1905"/>
                  </a:cubicBezTo>
                  <a:cubicBezTo>
                    <a:pt x="18921" y="635"/>
                    <a:pt x="22095" y="0"/>
                    <a:pt x="25397" y="0"/>
                  </a:cubicBezTo>
                  <a:cubicBezTo>
                    <a:pt x="28698" y="0"/>
                    <a:pt x="32000" y="635"/>
                    <a:pt x="35175" y="1905"/>
                  </a:cubicBezTo>
                  <a:cubicBezTo>
                    <a:pt x="38349" y="3175"/>
                    <a:pt x="41016" y="5079"/>
                    <a:pt x="43429" y="7365"/>
                  </a:cubicBezTo>
                  <a:cubicBezTo>
                    <a:pt x="45841" y="9651"/>
                    <a:pt x="47619" y="12444"/>
                    <a:pt x="48889" y="15619"/>
                  </a:cubicBezTo>
                  <a:cubicBezTo>
                    <a:pt x="50159" y="18794"/>
                    <a:pt x="50794" y="22095"/>
                    <a:pt x="50794" y="25397"/>
                  </a:cubicBezTo>
                  <a:close/>
                </a:path>
              </a:pathLst>
            </a:custGeom>
            <a:solidFill>
              <a:srgbClr val="737373"/>
            </a:solidFill>
          </p:spPr>
        </p:sp>
      </p:grpSp>
      <p:grpSp>
        <p:nvGrpSpPr>
          <p:cNvPr id="26" name="Group 26"/>
          <p:cNvGrpSpPr/>
          <p:nvPr/>
        </p:nvGrpSpPr>
        <p:grpSpPr>
          <a:xfrm>
            <a:off x="4424420" y="7366359"/>
            <a:ext cx="50816" cy="50816"/>
            <a:chOff x="0" y="0"/>
            <a:chExt cx="50813" cy="50813"/>
          </a:xfrm>
        </p:grpSpPr>
        <p:sp>
          <p:nvSpPr>
            <p:cNvPr id="27" name="Freeform 27"/>
            <p:cNvSpPr/>
            <p:nvPr/>
          </p:nvSpPr>
          <p:spPr>
            <a:xfrm>
              <a:off x="0" y="0"/>
              <a:ext cx="50794" cy="50794"/>
            </a:xfrm>
            <a:custGeom>
              <a:avLst/>
              <a:gdLst/>
              <a:ahLst/>
              <a:cxnLst/>
              <a:rect l="l" t="t" r="r" b="b"/>
              <a:pathLst>
                <a:path w="50794" h="50794">
                  <a:moveTo>
                    <a:pt x="50794" y="25397"/>
                  </a:moveTo>
                  <a:cubicBezTo>
                    <a:pt x="50794" y="28825"/>
                    <a:pt x="50159" y="32000"/>
                    <a:pt x="48889" y="35175"/>
                  </a:cubicBezTo>
                  <a:cubicBezTo>
                    <a:pt x="47619" y="38349"/>
                    <a:pt x="45714" y="41016"/>
                    <a:pt x="43429" y="43429"/>
                  </a:cubicBezTo>
                  <a:cubicBezTo>
                    <a:pt x="41143" y="45841"/>
                    <a:pt x="38349" y="47619"/>
                    <a:pt x="35175" y="48889"/>
                  </a:cubicBezTo>
                  <a:cubicBezTo>
                    <a:pt x="32000" y="50159"/>
                    <a:pt x="28825" y="50794"/>
                    <a:pt x="25397" y="50794"/>
                  </a:cubicBezTo>
                  <a:cubicBezTo>
                    <a:pt x="21968" y="50794"/>
                    <a:pt x="18794" y="50159"/>
                    <a:pt x="15619" y="48889"/>
                  </a:cubicBezTo>
                  <a:cubicBezTo>
                    <a:pt x="12444" y="47619"/>
                    <a:pt x="9778" y="45714"/>
                    <a:pt x="7492" y="43429"/>
                  </a:cubicBezTo>
                  <a:cubicBezTo>
                    <a:pt x="5206" y="41143"/>
                    <a:pt x="3175" y="38222"/>
                    <a:pt x="1905" y="35175"/>
                  </a:cubicBezTo>
                  <a:cubicBezTo>
                    <a:pt x="635" y="32127"/>
                    <a:pt x="0" y="28825"/>
                    <a:pt x="0" y="25397"/>
                  </a:cubicBezTo>
                  <a:cubicBezTo>
                    <a:pt x="0" y="21968"/>
                    <a:pt x="635" y="18794"/>
                    <a:pt x="1905" y="15619"/>
                  </a:cubicBezTo>
                  <a:cubicBezTo>
                    <a:pt x="3175" y="12444"/>
                    <a:pt x="5079" y="9778"/>
                    <a:pt x="7492" y="7492"/>
                  </a:cubicBezTo>
                  <a:cubicBezTo>
                    <a:pt x="9905" y="5206"/>
                    <a:pt x="12571" y="3175"/>
                    <a:pt x="15746" y="1905"/>
                  </a:cubicBezTo>
                  <a:cubicBezTo>
                    <a:pt x="18921" y="635"/>
                    <a:pt x="22095" y="0"/>
                    <a:pt x="25397" y="0"/>
                  </a:cubicBezTo>
                  <a:cubicBezTo>
                    <a:pt x="28698" y="0"/>
                    <a:pt x="32000" y="635"/>
                    <a:pt x="35175" y="1905"/>
                  </a:cubicBezTo>
                  <a:cubicBezTo>
                    <a:pt x="38349" y="3175"/>
                    <a:pt x="41016" y="5079"/>
                    <a:pt x="43429" y="7365"/>
                  </a:cubicBezTo>
                  <a:cubicBezTo>
                    <a:pt x="45841" y="9651"/>
                    <a:pt x="47619" y="12444"/>
                    <a:pt x="48889" y="15619"/>
                  </a:cubicBezTo>
                  <a:cubicBezTo>
                    <a:pt x="50159" y="18794"/>
                    <a:pt x="50794" y="22095"/>
                    <a:pt x="50794" y="25397"/>
                  </a:cubicBezTo>
                  <a:close/>
                </a:path>
              </a:pathLst>
            </a:custGeom>
            <a:solidFill>
              <a:srgbClr val="737373"/>
            </a:solidFill>
          </p:spPr>
        </p:sp>
      </p:grpSp>
      <p:grpSp>
        <p:nvGrpSpPr>
          <p:cNvPr id="28" name="Group 28"/>
          <p:cNvGrpSpPr/>
          <p:nvPr/>
        </p:nvGrpSpPr>
        <p:grpSpPr>
          <a:xfrm>
            <a:off x="4424420" y="7578100"/>
            <a:ext cx="50816" cy="50816"/>
            <a:chOff x="0" y="0"/>
            <a:chExt cx="50813" cy="50813"/>
          </a:xfrm>
        </p:grpSpPr>
        <p:sp>
          <p:nvSpPr>
            <p:cNvPr id="29" name="Freeform 29"/>
            <p:cNvSpPr/>
            <p:nvPr/>
          </p:nvSpPr>
          <p:spPr>
            <a:xfrm>
              <a:off x="0" y="0"/>
              <a:ext cx="50794" cy="50794"/>
            </a:xfrm>
            <a:custGeom>
              <a:avLst/>
              <a:gdLst/>
              <a:ahLst/>
              <a:cxnLst/>
              <a:rect l="l" t="t" r="r" b="b"/>
              <a:pathLst>
                <a:path w="50794" h="50794">
                  <a:moveTo>
                    <a:pt x="50794" y="25397"/>
                  </a:moveTo>
                  <a:cubicBezTo>
                    <a:pt x="50794" y="28825"/>
                    <a:pt x="50159" y="32000"/>
                    <a:pt x="48889" y="35175"/>
                  </a:cubicBezTo>
                  <a:cubicBezTo>
                    <a:pt x="47619" y="38349"/>
                    <a:pt x="45714" y="41016"/>
                    <a:pt x="43429" y="43429"/>
                  </a:cubicBezTo>
                  <a:cubicBezTo>
                    <a:pt x="41143" y="45841"/>
                    <a:pt x="38349" y="47619"/>
                    <a:pt x="35175" y="48889"/>
                  </a:cubicBezTo>
                  <a:cubicBezTo>
                    <a:pt x="32000" y="50159"/>
                    <a:pt x="28825" y="50794"/>
                    <a:pt x="25397" y="50794"/>
                  </a:cubicBezTo>
                  <a:cubicBezTo>
                    <a:pt x="21968" y="50794"/>
                    <a:pt x="18794" y="50159"/>
                    <a:pt x="15619" y="48889"/>
                  </a:cubicBezTo>
                  <a:cubicBezTo>
                    <a:pt x="12444" y="47619"/>
                    <a:pt x="9778" y="45714"/>
                    <a:pt x="7492" y="43429"/>
                  </a:cubicBezTo>
                  <a:cubicBezTo>
                    <a:pt x="5206" y="41143"/>
                    <a:pt x="3175" y="38222"/>
                    <a:pt x="1905" y="35175"/>
                  </a:cubicBezTo>
                  <a:cubicBezTo>
                    <a:pt x="635" y="32127"/>
                    <a:pt x="0" y="28825"/>
                    <a:pt x="0" y="25397"/>
                  </a:cubicBezTo>
                  <a:cubicBezTo>
                    <a:pt x="0" y="21968"/>
                    <a:pt x="635" y="18794"/>
                    <a:pt x="1905" y="15619"/>
                  </a:cubicBezTo>
                  <a:cubicBezTo>
                    <a:pt x="3175" y="12444"/>
                    <a:pt x="5079" y="9778"/>
                    <a:pt x="7492" y="7492"/>
                  </a:cubicBezTo>
                  <a:cubicBezTo>
                    <a:pt x="9905" y="5206"/>
                    <a:pt x="12571" y="3175"/>
                    <a:pt x="15746" y="1905"/>
                  </a:cubicBezTo>
                  <a:cubicBezTo>
                    <a:pt x="18921" y="635"/>
                    <a:pt x="22095" y="0"/>
                    <a:pt x="25397" y="0"/>
                  </a:cubicBezTo>
                  <a:cubicBezTo>
                    <a:pt x="28698" y="0"/>
                    <a:pt x="32000" y="635"/>
                    <a:pt x="35175" y="1905"/>
                  </a:cubicBezTo>
                  <a:cubicBezTo>
                    <a:pt x="38349" y="3175"/>
                    <a:pt x="41016" y="5079"/>
                    <a:pt x="43429" y="7365"/>
                  </a:cubicBezTo>
                  <a:cubicBezTo>
                    <a:pt x="45841" y="9651"/>
                    <a:pt x="47619" y="12444"/>
                    <a:pt x="48889" y="15619"/>
                  </a:cubicBezTo>
                  <a:cubicBezTo>
                    <a:pt x="50159" y="18794"/>
                    <a:pt x="50794" y="22095"/>
                    <a:pt x="50794" y="25397"/>
                  </a:cubicBezTo>
                  <a:close/>
                </a:path>
              </a:pathLst>
            </a:custGeom>
            <a:solidFill>
              <a:srgbClr val="737373"/>
            </a:solidFill>
          </p:spPr>
        </p:sp>
      </p:grpSp>
      <p:grpSp>
        <p:nvGrpSpPr>
          <p:cNvPr id="30" name="Group 30"/>
          <p:cNvGrpSpPr/>
          <p:nvPr/>
        </p:nvGrpSpPr>
        <p:grpSpPr>
          <a:xfrm>
            <a:off x="4436793" y="6273965"/>
            <a:ext cx="57169" cy="57169"/>
            <a:chOff x="0" y="0"/>
            <a:chExt cx="57175" cy="57175"/>
          </a:xfrm>
        </p:grpSpPr>
        <p:sp>
          <p:nvSpPr>
            <p:cNvPr id="31" name="Freeform 31"/>
            <p:cNvSpPr/>
            <p:nvPr/>
          </p:nvSpPr>
          <p:spPr>
            <a:xfrm>
              <a:off x="0" y="0"/>
              <a:ext cx="57154" cy="57154"/>
            </a:xfrm>
            <a:custGeom>
              <a:avLst/>
              <a:gdLst/>
              <a:ahLst/>
              <a:cxnLst/>
              <a:rect l="l" t="t" r="r" b="b"/>
              <a:pathLst>
                <a:path w="57154" h="57154">
                  <a:moveTo>
                    <a:pt x="57154" y="28577"/>
                  </a:moveTo>
                  <a:cubicBezTo>
                    <a:pt x="57154" y="32387"/>
                    <a:pt x="56392" y="36070"/>
                    <a:pt x="54995" y="39500"/>
                  </a:cubicBezTo>
                  <a:cubicBezTo>
                    <a:pt x="53597" y="42929"/>
                    <a:pt x="51438" y="46104"/>
                    <a:pt x="48771" y="48771"/>
                  </a:cubicBezTo>
                  <a:cubicBezTo>
                    <a:pt x="46104" y="51438"/>
                    <a:pt x="43056" y="53470"/>
                    <a:pt x="39500" y="54995"/>
                  </a:cubicBezTo>
                  <a:cubicBezTo>
                    <a:pt x="35943" y="56519"/>
                    <a:pt x="32387" y="57154"/>
                    <a:pt x="28577" y="57154"/>
                  </a:cubicBezTo>
                  <a:cubicBezTo>
                    <a:pt x="24767" y="57154"/>
                    <a:pt x="21083" y="56392"/>
                    <a:pt x="17654" y="54995"/>
                  </a:cubicBezTo>
                  <a:cubicBezTo>
                    <a:pt x="14225" y="53597"/>
                    <a:pt x="11050" y="51438"/>
                    <a:pt x="8383" y="48771"/>
                  </a:cubicBezTo>
                  <a:cubicBezTo>
                    <a:pt x="5715" y="46104"/>
                    <a:pt x="3683" y="43056"/>
                    <a:pt x="2159" y="39500"/>
                  </a:cubicBezTo>
                  <a:cubicBezTo>
                    <a:pt x="635" y="35943"/>
                    <a:pt x="0" y="32387"/>
                    <a:pt x="0" y="28577"/>
                  </a:cubicBezTo>
                  <a:cubicBezTo>
                    <a:pt x="0" y="24767"/>
                    <a:pt x="762" y="21083"/>
                    <a:pt x="2159" y="17654"/>
                  </a:cubicBezTo>
                  <a:cubicBezTo>
                    <a:pt x="3556" y="14225"/>
                    <a:pt x="5715" y="11050"/>
                    <a:pt x="8383" y="8383"/>
                  </a:cubicBezTo>
                  <a:cubicBezTo>
                    <a:pt x="11050" y="5715"/>
                    <a:pt x="14098" y="3683"/>
                    <a:pt x="17654" y="2159"/>
                  </a:cubicBezTo>
                  <a:cubicBezTo>
                    <a:pt x="21210" y="635"/>
                    <a:pt x="24767" y="0"/>
                    <a:pt x="28577" y="0"/>
                  </a:cubicBezTo>
                  <a:cubicBezTo>
                    <a:pt x="32387" y="0"/>
                    <a:pt x="36070" y="762"/>
                    <a:pt x="39500" y="2159"/>
                  </a:cubicBezTo>
                  <a:cubicBezTo>
                    <a:pt x="42929" y="3556"/>
                    <a:pt x="46104" y="5715"/>
                    <a:pt x="48771" y="8383"/>
                  </a:cubicBezTo>
                  <a:cubicBezTo>
                    <a:pt x="51438" y="11050"/>
                    <a:pt x="53470" y="14098"/>
                    <a:pt x="54995" y="17654"/>
                  </a:cubicBezTo>
                  <a:cubicBezTo>
                    <a:pt x="56519" y="21210"/>
                    <a:pt x="57154" y="24767"/>
                    <a:pt x="57154" y="28577"/>
                  </a:cubicBezTo>
                  <a:close/>
                </a:path>
              </a:pathLst>
            </a:custGeom>
            <a:solidFill>
              <a:srgbClr val="737373"/>
            </a:solidFill>
          </p:spPr>
        </p:sp>
      </p:grpSp>
      <p:grpSp>
        <p:nvGrpSpPr>
          <p:cNvPr id="32" name="Group 32"/>
          <p:cNvGrpSpPr/>
          <p:nvPr/>
        </p:nvGrpSpPr>
        <p:grpSpPr>
          <a:xfrm>
            <a:off x="4454719" y="9713824"/>
            <a:ext cx="50816" cy="50816"/>
            <a:chOff x="0" y="0"/>
            <a:chExt cx="50813" cy="50813"/>
          </a:xfrm>
        </p:grpSpPr>
        <p:sp>
          <p:nvSpPr>
            <p:cNvPr id="33" name="Freeform 33"/>
            <p:cNvSpPr/>
            <p:nvPr/>
          </p:nvSpPr>
          <p:spPr>
            <a:xfrm>
              <a:off x="0" y="0"/>
              <a:ext cx="50794" cy="50794"/>
            </a:xfrm>
            <a:custGeom>
              <a:avLst/>
              <a:gdLst/>
              <a:ahLst/>
              <a:cxnLst/>
              <a:rect l="l" t="t" r="r" b="b"/>
              <a:pathLst>
                <a:path w="50794" h="50794">
                  <a:moveTo>
                    <a:pt x="50794" y="25397"/>
                  </a:moveTo>
                  <a:cubicBezTo>
                    <a:pt x="50794" y="28825"/>
                    <a:pt x="50159" y="32000"/>
                    <a:pt x="48889" y="35175"/>
                  </a:cubicBezTo>
                  <a:cubicBezTo>
                    <a:pt x="47619" y="38349"/>
                    <a:pt x="45714" y="41016"/>
                    <a:pt x="43429" y="43429"/>
                  </a:cubicBezTo>
                  <a:cubicBezTo>
                    <a:pt x="41143" y="45841"/>
                    <a:pt x="38349" y="47619"/>
                    <a:pt x="35175" y="48889"/>
                  </a:cubicBezTo>
                  <a:cubicBezTo>
                    <a:pt x="32000" y="50159"/>
                    <a:pt x="28825" y="50794"/>
                    <a:pt x="25397" y="50794"/>
                  </a:cubicBezTo>
                  <a:cubicBezTo>
                    <a:pt x="21968" y="50794"/>
                    <a:pt x="18794" y="50159"/>
                    <a:pt x="15619" y="48889"/>
                  </a:cubicBezTo>
                  <a:cubicBezTo>
                    <a:pt x="12444" y="47619"/>
                    <a:pt x="9778" y="45714"/>
                    <a:pt x="7492" y="43429"/>
                  </a:cubicBezTo>
                  <a:cubicBezTo>
                    <a:pt x="5206" y="41143"/>
                    <a:pt x="3175" y="38222"/>
                    <a:pt x="1905" y="35175"/>
                  </a:cubicBezTo>
                  <a:cubicBezTo>
                    <a:pt x="635" y="32127"/>
                    <a:pt x="0" y="28825"/>
                    <a:pt x="0" y="25397"/>
                  </a:cubicBezTo>
                  <a:cubicBezTo>
                    <a:pt x="0" y="21968"/>
                    <a:pt x="635" y="18794"/>
                    <a:pt x="1905" y="15619"/>
                  </a:cubicBezTo>
                  <a:cubicBezTo>
                    <a:pt x="3175" y="12444"/>
                    <a:pt x="5079" y="9778"/>
                    <a:pt x="7492" y="7492"/>
                  </a:cubicBezTo>
                  <a:cubicBezTo>
                    <a:pt x="9905" y="5206"/>
                    <a:pt x="12571" y="3175"/>
                    <a:pt x="15746" y="1905"/>
                  </a:cubicBezTo>
                  <a:cubicBezTo>
                    <a:pt x="18921" y="635"/>
                    <a:pt x="22095" y="0"/>
                    <a:pt x="25397" y="0"/>
                  </a:cubicBezTo>
                  <a:cubicBezTo>
                    <a:pt x="28698" y="0"/>
                    <a:pt x="32000" y="635"/>
                    <a:pt x="35175" y="1905"/>
                  </a:cubicBezTo>
                  <a:cubicBezTo>
                    <a:pt x="38349" y="3175"/>
                    <a:pt x="41016" y="5079"/>
                    <a:pt x="43429" y="7365"/>
                  </a:cubicBezTo>
                  <a:cubicBezTo>
                    <a:pt x="45841" y="9651"/>
                    <a:pt x="47619" y="12444"/>
                    <a:pt x="48889" y="15619"/>
                  </a:cubicBezTo>
                  <a:cubicBezTo>
                    <a:pt x="50159" y="18794"/>
                    <a:pt x="50794" y="22095"/>
                    <a:pt x="50794" y="25397"/>
                  </a:cubicBezTo>
                  <a:close/>
                </a:path>
              </a:pathLst>
            </a:custGeom>
            <a:solidFill>
              <a:srgbClr val="737373"/>
            </a:solidFill>
          </p:spPr>
        </p:sp>
      </p:grpSp>
      <p:grpSp>
        <p:nvGrpSpPr>
          <p:cNvPr id="34" name="Group 34"/>
          <p:cNvGrpSpPr/>
          <p:nvPr/>
        </p:nvGrpSpPr>
        <p:grpSpPr>
          <a:xfrm>
            <a:off x="4454719" y="9925574"/>
            <a:ext cx="50816" cy="50816"/>
            <a:chOff x="0" y="0"/>
            <a:chExt cx="50813" cy="50813"/>
          </a:xfrm>
        </p:grpSpPr>
        <p:sp>
          <p:nvSpPr>
            <p:cNvPr id="35" name="Freeform 35"/>
            <p:cNvSpPr/>
            <p:nvPr/>
          </p:nvSpPr>
          <p:spPr>
            <a:xfrm>
              <a:off x="0" y="0"/>
              <a:ext cx="50794" cy="50794"/>
            </a:xfrm>
            <a:custGeom>
              <a:avLst/>
              <a:gdLst/>
              <a:ahLst/>
              <a:cxnLst/>
              <a:rect l="l" t="t" r="r" b="b"/>
              <a:pathLst>
                <a:path w="50794" h="50794">
                  <a:moveTo>
                    <a:pt x="50794" y="25397"/>
                  </a:moveTo>
                  <a:cubicBezTo>
                    <a:pt x="50794" y="28825"/>
                    <a:pt x="50159" y="32000"/>
                    <a:pt x="48889" y="35175"/>
                  </a:cubicBezTo>
                  <a:cubicBezTo>
                    <a:pt x="47619" y="38349"/>
                    <a:pt x="45714" y="41016"/>
                    <a:pt x="43429" y="43429"/>
                  </a:cubicBezTo>
                  <a:cubicBezTo>
                    <a:pt x="41143" y="45841"/>
                    <a:pt x="38349" y="47619"/>
                    <a:pt x="35175" y="48889"/>
                  </a:cubicBezTo>
                  <a:cubicBezTo>
                    <a:pt x="32000" y="50159"/>
                    <a:pt x="28825" y="50794"/>
                    <a:pt x="25397" y="50794"/>
                  </a:cubicBezTo>
                  <a:cubicBezTo>
                    <a:pt x="21968" y="50794"/>
                    <a:pt x="18794" y="50159"/>
                    <a:pt x="15619" y="48889"/>
                  </a:cubicBezTo>
                  <a:cubicBezTo>
                    <a:pt x="12444" y="47619"/>
                    <a:pt x="9778" y="45714"/>
                    <a:pt x="7492" y="43429"/>
                  </a:cubicBezTo>
                  <a:cubicBezTo>
                    <a:pt x="5206" y="41143"/>
                    <a:pt x="3175" y="38222"/>
                    <a:pt x="1905" y="35175"/>
                  </a:cubicBezTo>
                  <a:cubicBezTo>
                    <a:pt x="635" y="32127"/>
                    <a:pt x="0" y="28825"/>
                    <a:pt x="0" y="25397"/>
                  </a:cubicBezTo>
                  <a:cubicBezTo>
                    <a:pt x="0" y="21968"/>
                    <a:pt x="635" y="18794"/>
                    <a:pt x="1905" y="15619"/>
                  </a:cubicBezTo>
                  <a:cubicBezTo>
                    <a:pt x="3175" y="12444"/>
                    <a:pt x="5079" y="9778"/>
                    <a:pt x="7492" y="7492"/>
                  </a:cubicBezTo>
                  <a:cubicBezTo>
                    <a:pt x="9905" y="5206"/>
                    <a:pt x="12571" y="3175"/>
                    <a:pt x="15746" y="1905"/>
                  </a:cubicBezTo>
                  <a:cubicBezTo>
                    <a:pt x="18921" y="635"/>
                    <a:pt x="22095" y="0"/>
                    <a:pt x="25397" y="0"/>
                  </a:cubicBezTo>
                  <a:cubicBezTo>
                    <a:pt x="28698" y="0"/>
                    <a:pt x="32000" y="635"/>
                    <a:pt x="35175" y="1905"/>
                  </a:cubicBezTo>
                  <a:cubicBezTo>
                    <a:pt x="38349" y="3175"/>
                    <a:pt x="41016" y="5079"/>
                    <a:pt x="43429" y="7365"/>
                  </a:cubicBezTo>
                  <a:cubicBezTo>
                    <a:pt x="45841" y="9651"/>
                    <a:pt x="47619" y="12444"/>
                    <a:pt x="48889" y="15619"/>
                  </a:cubicBezTo>
                  <a:cubicBezTo>
                    <a:pt x="50159" y="18794"/>
                    <a:pt x="50794" y="22095"/>
                    <a:pt x="50794" y="25397"/>
                  </a:cubicBezTo>
                  <a:close/>
                </a:path>
              </a:pathLst>
            </a:custGeom>
            <a:solidFill>
              <a:srgbClr val="737373"/>
            </a:solidFill>
          </p:spPr>
        </p:sp>
      </p:grpSp>
      <p:grpSp>
        <p:nvGrpSpPr>
          <p:cNvPr id="36" name="Group 36"/>
          <p:cNvGrpSpPr/>
          <p:nvPr/>
        </p:nvGrpSpPr>
        <p:grpSpPr>
          <a:xfrm>
            <a:off x="4476950" y="8998972"/>
            <a:ext cx="57169" cy="57169"/>
            <a:chOff x="0" y="0"/>
            <a:chExt cx="57175" cy="57175"/>
          </a:xfrm>
        </p:grpSpPr>
        <p:sp>
          <p:nvSpPr>
            <p:cNvPr id="37" name="Freeform 37"/>
            <p:cNvSpPr/>
            <p:nvPr/>
          </p:nvSpPr>
          <p:spPr>
            <a:xfrm>
              <a:off x="0" y="0"/>
              <a:ext cx="57154" cy="57154"/>
            </a:xfrm>
            <a:custGeom>
              <a:avLst/>
              <a:gdLst/>
              <a:ahLst/>
              <a:cxnLst/>
              <a:rect l="l" t="t" r="r" b="b"/>
              <a:pathLst>
                <a:path w="57154" h="57154">
                  <a:moveTo>
                    <a:pt x="57154" y="28577"/>
                  </a:moveTo>
                  <a:cubicBezTo>
                    <a:pt x="57154" y="32387"/>
                    <a:pt x="56392" y="36070"/>
                    <a:pt x="54995" y="39500"/>
                  </a:cubicBezTo>
                  <a:cubicBezTo>
                    <a:pt x="53597" y="42929"/>
                    <a:pt x="51438" y="46104"/>
                    <a:pt x="48771" y="48771"/>
                  </a:cubicBezTo>
                  <a:cubicBezTo>
                    <a:pt x="46104" y="51439"/>
                    <a:pt x="43056" y="53471"/>
                    <a:pt x="39500" y="54995"/>
                  </a:cubicBezTo>
                  <a:cubicBezTo>
                    <a:pt x="35943" y="56519"/>
                    <a:pt x="32387" y="57154"/>
                    <a:pt x="28577" y="57154"/>
                  </a:cubicBezTo>
                  <a:cubicBezTo>
                    <a:pt x="24767" y="57154"/>
                    <a:pt x="21083" y="56392"/>
                    <a:pt x="17654" y="54995"/>
                  </a:cubicBezTo>
                  <a:cubicBezTo>
                    <a:pt x="14225" y="53598"/>
                    <a:pt x="11050" y="51439"/>
                    <a:pt x="8383" y="48771"/>
                  </a:cubicBezTo>
                  <a:cubicBezTo>
                    <a:pt x="5715" y="46104"/>
                    <a:pt x="3683" y="43056"/>
                    <a:pt x="2159" y="39500"/>
                  </a:cubicBezTo>
                  <a:cubicBezTo>
                    <a:pt x="635" y="35943"/>
                    <a:pt x="0" y="32387"/>
                    <a:pt x="0" y="28577"/>
                  </a:cubicBezTo>
                  <a:cubicBezTo>
                    <a:pt x="0" y="24767"/>
                    <a:pt x="762" y="21083"/>
                    <a:pt x="2159" y="17654"/>
                  </a:cubicBezTo>
                  <a:cubicBezTo>
                    <a:pt x="3556" y="14225"/>
                    <a:pt x="5715" y="11050"/>
                    <a:pt x="8383" y="8383"/>
                  </a:cubicBezTo>
                  <a:cubicBezTo>
                    <a:pt x="11050" y="5715"/>
                    <a:pt x="14098" y="3683"/>
                    <a:pt x="17654" y="2159"/>
                  </a:cubicBezTo>
                  <a:cubicBezTo>
                    <a:pt x="21210" y="635"/>
                    <a:pt x="24767" y="0"/>
                    <a:pt x="28577" y="0"/>
                  </a:cubicBezTo>
                  <a:cubicBezTo>
                    <a:pt x="32387" y="0"/>
                    <a:pt x="36070" y="762"/>
                    <a:pt x="39500" y="2159"/>
                  </a:cubicBezTo>
                  <a:cubicBezTo>
                    <a:pt x="42929" y="3556"/>
                    <a:pt x="46104" y="5715"/>
                    <a:pt x="48771" y="8383"/>
                  </a:cubicBezTo>
                  <a:cubicBezTo>
                    <a:pt x="51438" y="11050"/>
                    <a:pt x="53470" y="14098"/>
                    <a:pt x="54995" y="17654"/>
                  </a:cubicBezTo>
                  <a:cubicBezTo>
                    <a:pt x="56519" y="21210"/>
                    <a:pt x="57154" y="24767"/>
                    <a:pt x="57154" y="28577"/>
                  </a:cubicBezTo>
                  <a:close/>
                </a:path>
              </a:pathLst>
            </a:custGeom>
            <a:solidFill>
              <a:srgbClr val="737373"/>
            </a:solidFill>
          </p:spPr>
        </p:sp>
      </p:grpSp>
      <p:sp>
        <p:nvSpPr>
          <p:cNvPr id="38" name="TextBox 38"/>
          <p:cNvSpPr txBox="1"/>
          <p:nvPr/>
        </p:nvSpPr>
        <p:spPr>
          <a:xfrm>
            <a:off x="3139535" y="953519"/>
            <a:ext cx="199911" cy="1014689"/>
          </a:xfrm>
          <a:prstGeom prst="rect">
            <a:avLst/>
          </a:prstGeom>
        </p:spPr>
        <p:txBody>
          <a:bodyPr lIns="0" tIns="0" rIns="0" bIns="0" rtlCol="0" anchor="t">
            <a:spAutoFit/>
          </a:bodyPr>
          <a:lstStyle/>
          <a:p>
            <a:pPr algn="l">
              <a:lnSpc>
                <a:spcPts val="7716"/>
              </a:lnSpc>
            </a:pPr>
            <a:r>
              <a:rPr lang="en-US" sz="5511">
                <a:solidFill>
                  <a:srgbClr val="8F0D27"/>
                </a:solidFill>
                <a:latin typeface="Playlist Script"/>
                <a:ea typeface="Playlist Script"/>
                <a:cs typeface="Playlist Script"/>
                <a:sym typeface="Playlist Script"/>
              </a:rPr>
              <a:t> </a:t>
            </a:r>
          </a:p>
        </p:txBody>
      </p:sp>
      <p:sp>
        <p:nvSpPr>
          <p:cNvPr id="39" name="TextBox 39"/>
          <p:cNvSpPr txBox="1"/>
          <p:nvPr/>
        </p:nvSpPr>
        <p:spPr>
          <a:xfrm>
            <a:off x="2045008" y="1701679"/>
            <a:ext cx="3451431" cy="1176118"/>
          </a:xfrm>
          <a:prstGeom prst="rect">
            <a:avLst/>
          </a:prstGeom>
        </p:spPr>
        <p:txBody>
          <a:bodyPr lIns="0" tIns="0" rIns="0" bIns="0" rtlCol="0" anchor="t">
            <a:spAutoFit/>
          </a:bodyPr>
          <a:lstStyle/>
          <a:p>
            <a:pPr algn="l">
              <a:lnSpc>
                <a:spcPts val="9246"/>
              </a:lnSpc>
            </a:pPr>
            <a:r>
              <a:rPr lang="en-US" sz="6604" spc="145">
                <a:solidFill>
                  <a:srgbClr val="545454"/>
                </a:solidFill>
                <a:latin typeface="Scripter"/>
                <a:ea typeface="Scripter"/>
                <a:cs typeface="Scripter"/>
                <a:sym typeface="Scripter"/>
              </a:rPr>
              <a:t>ITINERARY</a:t>
            </a:r>
          </a:p>
        </p:txBody>
      </p:sp>
      <p:sp>
        <p:nvSpPr>
          <p:cNvPr id="40" name="TextBox 40"/>
          <p:cNvSpPr txBox="1"/>
          <p:nvPr/>
        </p:nvSpPr>
        <p:spPr>
          <a:xfrm>
            <a:off x="1916049" y="3334150"/>
            <a:ext cx="55350" cy="301685"/>
          </a:xfrm>
          <a:prstGeom prst="rect">
            <a:avLst/>
          </a:prstGeom>
        </p:spPr>
        <p:txBody>
          <a:bodyPr lIns="0" tIns="0" rIns="0" bIns="0" rtlCol="0" anchor="t">
            <a:spAutoFit/>
          </a:bodyPr>
          <a:lstStyle/>
          <a:p>
            <a:pPr algn="l">
              <a:lnSpc>
                <a:spcPts val="2240"/>
              </a:lnSpc>
            </a:pPr>
            <a:r>
              <a:rPr lang="en-US" sz="1600">
                <a:solidFill>
                  <a:srgbClr val="000000"/>
                </a:solidFill>
                <a:latin typeface="Poppins"/>
                <a:ea typeface="Poppins"/>
                <a:cs typeface="Poppins"/>
                <a:sym typeface="Poppins"/>
              </a:rPr>
              <a:t> </a:t>
            </a:r>
          </a:p>
        </p:txBody>
      </p:sp>
      <p:sp>
        <p:nvSpPr>
          <p:cNvPr id="41" name="TextBox 41"/>
          <p:cNvSpPr txBox="1"/>
          <p:nvPr/>
        </p:nvSpPr>
        <p:spPr>
          <a:xfrm>
            <a:off x="3781425" y="3334150"/>
            <a:ext cx="2080736" cy="301685"/>
          </a:xfrm>
          <a:prstGeom prst="rect">
            <a:avLst/>
          </a:prstGeom>
        </p:spPr>
        <p:txBody>
          <a:bodyPr lIns="0" tIns="0" rIns="0" bIns="0" rtlCol="0" anchor="t">
            <a:spAutoFit/>
          </a:bodyPr>
          <a:lstStyle/>
          <a:p>
            <a:pPr algn="l">
              <a:lnSpc>
                <a:spcPts val="2240"/>
              </a:lnSpc>
            </a:pPr>
            <a:r>
              <a:rPr lang="en-US" sz="1600">
                <a:solidFill>
                  <a:srgbClr val="000000"/>
                </a:solidFill>
                <a:latin typeface="Poppins"/>
                <a:ea typeface="Poppins"/>
                <a:cs typeface="Poppins"/>
                <a:sym typeface="Poppins"/>
              </a:rPr>
              <a:t>Duration : 03 Weeks </a:t>
            </a:r>
          </a:p>
        </p:txBody>
      </p:sp>
      <p:sp>
        <p:nvSpPr>
          <p:cNvPr id="42" name="TextBox 42"/>
          <p:cNvSpPr txBox="1"/>
          <p:nvPr/>
        </p:nvSpPr>
        <p:spPr>
          <a:xfrm>
            <a:off x="1428283" y="953519"/>
            <a:ext cx="4709674" cy="1014689"/>
          </a:xfrm>
          <a:prstGeom prst="rect">
            <a:avLst/>
          </a:prstGeom>
        </p:spPr>
        <p:txBody>
          <a:bodyPr lIns="0" tIns="0" rIns="0" bIns="0" rtlCol="0" anchor="t">
            <a:spAutoFit/>
          </a:bodyPr>
          <a:lstStyle/>
          <a:p>
            <a:pPr algn="ctr">
              <a:lnSpc>
                <a:spcPts val="7716"/>
              </a:lnSpc>
            </a:pPr>
            <a:r>
              <a:rPr lang="en-US" sz="5511">
                <a:solidFill>
                  <a:srgbClr val="8F0D27"/>
                </a:solidFill>
                <a:latin typeface="Playlist Script"/>
                <a:ea typeface="Playlist Script"/>
                <a:cs typeface="Playlist Script"/>
                <a:sym typeface="Playlist Script"/>
              </a:rPr>
              <a:t>GlobalPlacements </a:t>
            </a:r>
          </a:p>
        </p:txBody>
      </p:sp>
      <p:sp>
        <p:nvSpPr>
          <p:cNvPr id="43" name="TextBox 43"/>
          <p:cNvSpPr txBox="1"/>
          <p:nvPr/>
        </p:nvSpPr>
        <p:spPr>
          <a:xfrm>
            <a:off x="764762" y="3334150"/>
            <a:ext cx="2299106" cy="301685"/>
          </a:xfrm>
          <a:prstGeom prst="rect">
            <a:avLst/>
          </a:prstGeom>
        </p:spPr>
        <p:txBody>
          <a:bodyPr lIns="0" tIns="0" rIns="0" bIns="0" rtlCol="0" anchor="t">
            <a:spAutoFit/>
          </a:bodyPr>
          <a:lstStyle/>
          <a:p>
            <a:pPr algn="l">
              <a:lnSpc>
                <a:spcPts val="2240"/>
              </a:lnSpc>
            </a:pPr>
            <a:r>
              <a:rPr lang="en-US" sz="1600">
                <a:solidFill>
                  <a:srgbClr val="000000"/>
                </a:solidFill>
                <a:latin typeface="Poppins"/>
                <a:ea typeface="Poppins"/>
                <a:cs typeface="Poppins"/>
                <a:sym typeface="Poppins"/>
              </a:rPr>
              <a:t>Destination : Sri Lanka</a:t>
            </a:r>
          </a:p>
        </p:txBody>
      </p:sp>
      <p:sp>
        <p:nvSpPr>
          <p:cNvPr id="44" name="TextBox 44"/>
          <p:cNvSpPr txBox="1"/>
          <p:nvPr/>
        </p:nvSpPr>
        <p:spPr>
          <a:xfrm>
            <a:off x="2912221" y="3866217"/>
            <a:ext cx="669569" cy="333918"/>
          </a:xfrm>
          <a:prstGeom prst="rect">
            <a:avLst/>
          </a:prstGeom>
        </p:spPr>
        <p:txBody>
          <a:bodyPr lIns="0" tIns="0" rIns="0" bIns="0" rtlCol="0" anchor="t">
            <a:spAutoFit/>
          </a:bodyPr>
          <a:lstStyle/>
          <a:p>
            <a:pPr algn="l">
              <a:lnSpc>
                <a:spcPts val="2596"/>
              </a:lnSpc>
            </a:pPr>
            <a:r>
              <a:rPr lang="en-US" sz="1854">
                <a:solidFill>
                  <a:srgbClr val="3A3C5B"/>
                </a:solidFill>
                <a:latin typeface="Scripter"/>
                <a:ea typeface="Scripter"/>
                <a:cs typeface="Scripter"/>
                <a:sym typeface="Scripter"/>
              </a:rPr>
              <a:t>WEEK</a:t>
            </a:r>
            <a:r>
              <a:rPr lang="en-US" sz="1854">
                <a:solidFill>
                  <a:srgbClr val="000000"/>
                </a:solidFill>
                <a:latin typeface="Scripter"/>
                <a:ea typeface="Scripter"/>
                <a:cs typeface="Scripter"/>
                <a:sym typeface="Scripter"/>
              </a:rPr>
              <a:t> </a:t>
            </a:r>
            <a:r>
              <a:rPr lang="en-US" sz="1854">
                <a:solidFill>
                  <a:srgbClr val="3A3C5B"/>
                </a:solidFill>
                <a:latin typeface="Scripter"/>
                <a:ea typeface="Scripter"/>
                <a:cs typeface="Scripter"/>
                <a:sym typeface="Scripter"/>
              </a:rPr>
              <a:t>2</a:t>
            </a:r>
          </a:p>
        </p:txBody>
      </p:sp>
      <p:sp>
        <p:nvSpPr>
          <p:cNvPr id="45" name="TextBox 45"/>
          <p:cNvSpPr txBox="1"/>
          <p:nvPr/>
        </p:nvSpPr>
        <p:spPr>
          <a:xfrm>
            <a:off x="3170968" y="6946354"/>
            <a:ext cx="673275" cy="446475"/>
          </a:xfrm>
          <a:prstGeom prst="rect">
            <a:avLst/>
          </a:prstGeom>
        </p:spPr>
        <p:txBody>
          <a:bodyPr lIns="0" tIns="0" rIns="0" bIns="0" rtlCol="0" anchor="t">
            <a:spAutoFit/>
          </a:bodyPr>
          <a:lstStyle/>
          <a:p>
            <a:pPr algn="l">
              <a:lnSpc>
                <a:spcPts val="1725"/>
              </a:lnSpc>
            </a:pPr>
            <a:r>
              <a:rPr lang="en-US" sz="1267">
                <a:solidFill>
                  <a:srgbClr val="3A3C5B"/>
                </a:solidFill>
                <a:latin typeface="Scripter"/>
                <a:ea typeface="Scripter"/>
                <a:cs typeface="Scripter"/>
                <a:sym typeface="Scripter"/>
              </a:rPr>
              <a:t>DEPART TO KANDY </a:t>
            </a:r>
          </a:p>
        </p:txBody>
      </p:sp>
      <p:sp>
        <p:nvSpPr>
          <p:cNvPr id="46" name="TextBox 46"/>
          <p:cNvSpPr txBox="1"/>
          <p:nvPr/>
        </p:nvSpPr>
        <p:spPr>
          <a:xfrm>
            <a:off x="3118056" y="4561961"/>
            <a:ext cx="760285" cy="446475"/>
          </a:xfrm>
          <a:prstGeom prst="rect">
            <a:avLst/>
          </a:prstGeom>
        </p:spPr>
        <p:txBody>
          <a:bodyPr lIns="0" tIns="0" rIns="0" bIns="0" rtlCol="0" anchor="t">
            <a:spAutoFit/>
          </a:bodyPr>
          <a:lstStyle/>
          <a:p>
            <a:pPr algn="l">
              <a:lnSpc>
                <a:spcPts val="1725"/>
              </a:lnSpc>
            </a:pPr>
            <a:r>
              <a:rPr lang="en-US" sz="1267">
                <a:solidFill>
                  <a:srgbClr val="3A3C5B"/>
                </a:solidFill>
                <a:latin typeface="Scripter"/>
                <a:ea typeface="Scripter"/>
                <a:cs typeface="Scripter"/>
                <a:sym typeface="Scripter"/>
              </a:rPr>
              <a:t>MJF FOUNDATION</a:t>
            </a:r>
          </a:p>
        </p:txBody>
      </p:sp>
      <p:sp>
        <p:nvSpPr>
          <p:cNvPr id="47" name="TextBox 47"/>
          <p:cNvSpPr txBox="1"/>
          <p:nvPr/>
        </p:nvSpPr>
        <p:spPr>
          <a:xfrm>
            <a:off x="3128048" y="6130528"/>
            <a:ext cx="760114" cy="446475"/>
          </a:xfrm>
          <a:prstGeom prst="rect">
            <a:avLst/>
          </a:prstGeom>
        </p:spPr>
        <p:txBody>
          <a:bodyPr lIns="0" tIns="0" rIns="0" bIns="0" rtlCol="0" anchor="t">
            <a:spAutoFit/>
          </a:bodyPr>
          <a:lstStyle/>
          <a:p>
            <a:pPr algn="l">
              <a:lnSpc>
                <a:spcPts val="1725"/>
              </a:lnSpc>
            </a:pPr>
            <a:r>
              <a:rPr lang="en-US" sz="1267">
                <a:solidFill>
                  <a:srgbClr val="3A3C5B"/>
                </a:solidFill>
                <a:latin typeface="Scripter"/>
                <a:ea typeface="Scripter"/>
                <a:cs typeface="Scripter"/>
                <a:sym typeface="Scripter"/>
              </a:rPr>
              <a:t>SHOPPING / SIGHTSEEING</a:t>
            </a:r>
          </a:p>
        </p:txBody>
      </p:sp>
      <p:sp>
        <p:nvSpPr>
          <p:cNvPr id="48" name="TextBox 48"/>
          <p:cNvSpPr txBox="1"/>
          <p:nvPr/>
        </p:nvSpPr>
        <p:spPr>
          <a:xfrm>
            <a:off x="3118056" y="5429040"/>
            <a:ext cx="874585" cy="227314"/>
          </a:xfrm>
          <a:prstGeom prst="rect">
            <a:avLst/>
          </a:prstGeom>
        </p:spPr>
        <p:txBody>
          <a:bodyPr lIns="0" tIns="0" rIns="0" bIns="0" rtlCol="0" anchor="t">
            <a:spAutoFit/>
          </a:bodyPr>
          <a:lstStyle/>
          <a:p>
            <a:pPr algn="l">
              <a:lnSpc>
                <a:spcPts val="1775"/>
              </a:lnSpc>
            </a:pPr>
            <a:r>
              <a:rPr lang="en-US" sz="1267">
                <a:solidFill>
                  <a:srgbClr val="3A3C5B"/>
                </a:solidFill>
                <a:latin typeface="Scripter"/>
                <a:ea typeface="Scripter"/>
                <a:cs typeface="Scripter"/>
                <a:sym typeface="Scripter"/>
              </a:rPr>
              <a:t>SAMUTTHANA </a:t>
            </a:r>
          </a:p>
        </p:txBody>
      </p:sp>
      <p:sp>
        <p:nvSpPr>
          <p:cNvPr id="49" name="TextBox 49"/>
          <p:cNvSpPr txBox="1"/>
          <p:nvPr/>
        </p:nvSpPr>
        <p:spPr>
          <a:xfrm>
            <a:off x="3170968" y="7930772"/>
            <a:ext cx="845153" cy="1297629"/>
          </a:xfrm>
          <a:prstGeom prst="rect">
            <a:avLst/>
          </a:prstGeom>
        </p:spPr>
        <p:txBody>
          <a:bodyPr lIns="0" tIns="0" rIns="0" bIns="0" rtlCol="0" anchor="t">
            <a:spAutoFit/>
          </a:bodyPr>
          <a:lstStyle/>
          <a:p>
            <a:pPr algn="l">
              <a:lnSpc>
                <a:spcPts val="1725"/>
              </a:lnSpc>
            </a:pPr>
            <a:r>
              <a:rPr lang="en-US" sz="1267">
                <a:solidFill>
                  <a:srgbClr val="3A3C5B"/>
                </a:solidFill>
                <a:latin typeface="Scripter"/>
                <a:ea typeface="Scripter"/>
                <a:cs typeface="Scripter"/>
                <a:sym typeface="Scripter"/>
              </a:rPr>
              <a:t>KANDY GENERAL HOSPITAL </a:t>
            </a:r>
          </a:p>
          <a:p>
            <a:pPr algn="l" rtl="1">
              <a:lnSpc>
                <a:spcPts val="1725"/>
              </a:lnSpc>
            </a:pPr>
            <a:endParaRPr lang="en-US" sz="1267">
              <a:solidFill>
                <a:srgbClr val="3A3C5B"/>
              </a:solidFill>
              <a:latin typeface="Scripter"/>
              <a:ea typeface="Scripter"/>
              <a:cs typeface="Scripter"/>
              <a:sym typeface="Scripter"/>
            </a:endParaRPr>
          </a:p>
          <a:p>
            <a:pPr algn="l">
              <a:lnSpc>
                <a:spcPts val="1725"/>
              </a:lnSpc>
            </a:pPr>
            <a:r>
              <a:rPr lang="en-US" sz="1267">
                <a:solidFill>
                  <a:srgbClr val="3A3C5B"/>
                </a:solidFill>
                <a:latin typeface="Scripter"/>
                <a:ea typeface="Scripter"/>
                <a:cs typeface="Scripter"/>
                <a:sym typeface="Scripter"/>
              </a:rPr>
              <a:t>CHILD ACTION LANKA</a:t>
            </a:r>
          </a:p>
        </p:txBody>
      </p:sp>
      <p:sp>
        <p:nvSpPr>
          <p:cNvPr id="50" name="TextBox 50"/>
          <p:cNvSpPr txBox="1"/>
          <p:nvPr/>
        </p:nvSpPr>
        <p:spPr>
          <a:xfrm>
            <a:off x="3170968" y="9465288"/>
            <a:ext cx="673275" cy="446475"/>
          </a:xfrm>
          <a:prstGeom prst="rect">
            <a:avLst/>
          </a:prstGeom>
        </p:spPr>
        <p:txBody>
          <a:bodyPr lIns="0" tIns="0" rIns="0" bIns="0" rtlCol="0" anchor="t">
            <a:spAutoFit/>
          </a:bodyPr>
          <a:lstStyle/>
          <a:p>
            <a:pPr algn="l">
              <a:lnSpc>
                <a:spcPts val="1725"/>
              </a:lnSpc>
            </a:pPr>
            <a:r>
              <a:rPr lang="en-US" sz="1267">
                <a:solidFill>
                  <a:srgbClr val="3A3C5B"/>
                </a:solidFill>
                <a:latin typeface="Scripter"/>
                <a:ea typeface="Scripter"/>
                <a:cs typeface="Scripter"/>
                <a:sym typeface="Scripter"/>
              </a:rPr>
              <a:t>DEPART TO GALLE </a:t>
            </a:r>
          </a:p>
        </p:txBody>
      </p:sp>
      <p:sp>
        <p:nvSpPr>
          <p:cNvPr id="51" name="TextBox 51"/>
          <p:cNvSpPr txBox="1"/>
          <p:nvPr/>
        </p:nvSpPr>
        <p:spPr>
          <a:xfrm>
            <a:off x="4581839" y="8195386"/>
            <a:ext cx="2465337" cy="219027"/>
          </a:xfrm>
          <a:prstGeom prst="rect">
            <a:avLst/>
          </a:prstGeom>
        </p:spPr>
        <p:txBody>
          <a:bodyPr lIns="0" tIns="0" rIns="0" bIns="0" rtlCol="0" anchor="t">
            <a:spAutoFit/>
          </a:bodyPr>
          <a:lstStyle/>
          <a:p>
            <a:pPr algn="l">
              <a:lnSpc>
                <a:spcPts val="1679"/>
              </a:lnSpc>
            </a:pPr>
            <a:r>
              <a:rPr lang="en-US" sz="1199">
                <a:solidFill>
                  <a:srgbClr val="737373"/>
                </a:solidFill>
                <a:latin typeface="Poppins"/>
                <a:ea typeface="Poppins"/>
                <a:cs typeface="Poppins"/>
                <a:sym typeface="Poppins"/>
              </a:rPr>
              <a:t>Full day visit and volunteer work</a:t>
            </a:r>
          </a:p>
        </p:txBody>
      </p:sp>
      <p:sp>
        <p:nvSpPr>
          <p:cNvPr id="52" name="TextBox 52"/>
          <p:cNvSpPr txBox="1"/>
          <p:nvPr/>
        </p:nvSpPr>
        <p:spPr>
          <a:xfrm>
            <a:off x="4650248" y="8931897"/>
            <a:ext cx="2465337" cy="219027"/>
          </a:xfrm>
          <a:prstGeom prst="rect">
            <a:avLst/>
          </a:prstGeom>
        </p:spPr>
        <p:txBody>
          <a:bodyPr lIns="0" tIns="0" rIns="0" bIns="0" rtlCol="0" anchor="t">
            <a:spAutoFit/>
          </a:bodyPr>
          <a:lstStyle/>
          <a:p>
            <a:pPr algn="l">
              <a:lnSpc>
                <a:spcPts val="1679"/>
              </a:lnSpc>
            </a:pPr>
            <a:r>
              <a:rPr lang="en-US" sz="1199">
                <a:solidFill>
                  <a:srgbClr val="737373"/>
                </a:solidFill>
                <a:latin typeface="Poppins"/>
                <a:ea typeface="Poppins"/>
                <a:cs typeface="Poppins"/>
                <a:sym typeface="Poppins"/>
              </a:rPr>
              <a:t>Full day visit and volunteer work</a:t>
            </a:r>
          </a:p>
        </p:txBody>
      </p:sp>
      <p:sp>
        <p:nvSpPr>
          <p:cNvPr id="53" name="TextBox 53"/>
          <p:cNvSpPr txBox="1"/>
          <p:nvPr/>
        </p:nvSpPr>
        <p:spPr>
          <a:xfrm>
            <a:off x="4322778" y="6875717"/>
            <a:ext cx="747103" cy="219142"/>
          </a:xfrm>
          <a:prstGeom prst="rect">
            <a:avLst/>
          </a:prstGeom>
        </p:spPr>
        <p:txBody>
          <a:bodyPr lIns="0" tIns="0" rIns="0" bIns="0" rtlCol="0" anchor="t">
            <a:spAutoFit/>
          </a:bodyPr>
          <a:lstStyle/>
          <a:p>
            <a:pPr algn="l">
              <a:lnSpc>
                <a:spcPts val="1680"/>
              </a:lnSpc>
            </a:pPr>
            <a:r>
              <a:rPr lang="en-US" sz="1200">
                <a:solidFill>
                  <a:srgbClr val="737373"/>
                </a:solidFill>
                <a:latin typeface="Poppins"/>
                <a:ea typeface="Poppins"/>
                <a:cs typeface="Poppins"/>
                <a:sym typeface="Poppins"/>
              </a:rPr>
              <a:t>En route : </a:t>
            </a:r>
          </a:p>
        </p:txBody>
      </p:sp>
      <p:sp>
        <p:nvSpPr>
          <p:cNvPr id="54" name="TextBox 54"/>
          <p:cNvSpPr txBox="1"/>
          <p:nvPr/>
        </p:nvSpPr>
        <p:spPr>
          <a:xfrm>
            <a:off x="4581906" y="7087467"/>
            <a:ext cx="2464603" cy="219142"/>
          </a:xfrm>
          <a:prstGeom prst="rect">
            <a:avLst/>
          </a:prstGeom>
        </p:spPr>
        <p:txBody>
          <a:bodyPr lIns="0" tIns="0" rIns="0" bIns="0" rtlCol="0" anchor="t">
            <a:spAutoFit/>
          </a:bodyPr>
          <a:lstStyle/>
          <a:p>
            <a:pPr algn="l">
              <a:lnSpc>
                <a:spcPts val="1680"/>
              </a:lnSpc>
            </a:pPr>
            <a:r>
              <a:rPr lang="en-US" sz="1200">
                <a:solidFill>
                  <a:srgbClr val="737373"/>
                </a:solidFill>
                <a:latin typeface="Poppins"/>
                <a:ea typeface="Poppins"/>
                <a:cs typeface="Poppins"/>
                <a:sym typeface="Poppins"/>
              </a:rPr>
              <a:t>Visit to the elephant orphanage</a:t>
            </a:r>
          </a:p>
        </p:txBody>
      </p:sp>
      <p:sp>
        <p:nvSpPr>
          <p:cNvPr id="55" name="TextBox 55"/>
          <p:cNvSpPr txBox="1"/>
          <p:nvPr/>
        </p:nvSpPr>
        <p:spPr>
          <a:xfrm>
            <a:off x="4581906" y="7299208"/>
            <a:ext cx="460143" cy="219142"/>
          </a:xfrm>
          <a:prstGeom prst="rect">
            <a:avLst/>
          </a:prstGeom>
        </p:spPr>
        <p:txBody>
          <a:bodyPr lIns="0" tIns="0" rIns="0" bIns="0" rtlCol="0" anchor="t">
            <a:spAutoFit/>
          </a:bodyPr>
          <a:lstStyle/>
          <a:p>
            <a:pPr algn="l">
              <a:lnSpc>
                <a:spcPts val="1680"/>
              </a:lnSpc>
            </a:pPr>
            <a:r>
              <a:rPr lang="en-US" sz="1200">
                <a:solidFill>
                  <a:srgbClr val="737373"/>
                </a:solidFill>
                <a:latin typeface="Poppins"/>
                <a:ea typeface="Poppins"/>
                <a:cs typeface="Poppins"/>
                <a:sym typeface="Poppins"/>
              </a:rPr>
              <a:t>Lunch</a:t>
            </a:r>
          </a:p>
        </p:txBody>
      </p:sp>
      <p:sp>
        <p:nvSpPr>
          <p:cNvPr id="56" name="TextBox 56"/>
          <p:cNvSpPr txBox="1"/>
          <p:nvPr/>
        </p:nvSpPr>
        <p:spPr>
          <a:xfrm>
            <a:off x="4581906" y="7510958"/>
            <a:ext cx="2146754" cy="219142"/>
          </a:xfrm>
          <a:prstGeom prst="rect">
            <a:avLst/>
          </a:prstGeom>
        </p:spPr>
        <p:txBody>
          <a:bodyPr lIns="0" tIns="0" rIns="0" bIns="0" rtlCol="0" anchor="t">
            <a:spAutoFit/>
          </a:bodyPr>
          <a:lstStyle/>
          <a:p>
            <a:pPr algn="l">
              <a:lnSpc>
                <a:spcPts val="1680"/>
              </a:lnSpc>
            </a:pPr>
            <a:r>
              <a:rPr lang="en-US" sz="1200">
                <a:solidFill>
                  <a:srgbClr val="737373"/>
                </a:solidFill>
                <a:latin typeface="Poppins"/>
                <a:ea typeface="Poppins"/>
                <a:cs typeface="Poppins"/>
                <a:sym typeface="Poppins"/>
              </a:rPr>
              <a:t>Visit to Saradiyel’s village to</a:t>
            </a:r>
          </a:p>
        </p:txBody>
      </p:sp>
      <p:sp>
        <p:nvSpPr>
          <p:cNvPr id="57" name="TextBox 57"/>
          <p:cNvSpPr txBox="1"/>
          <p:nvPr/>
        </p:nvSpPr>
        <p:spPr>
          <a:xfrm>
            <a:off x="4581906" y="7722699"/>
            <a:ext cx="2702995" cy="219142"/>
          </a:xfrm>
          <a:prstGeom prst="rect">
            <a:avLst/>
          </a:prstGeom>
        </p:spPr>
        <p:txBody>
          <a:bodyPr lIns="0" tIns="0" rIns="0" bIns="0" rtlCol="0" anchor="t">
            <a:spAutoFit/>
          </a:bodyPr>
          <a:lstStyle/>
          <a:p>
            <a:pPr algn="l">
              <a:lnSpc>
                <a:spcPts val="1680"/>
              </a:lnSpc>
            </a:pPr>
            <a:r>
              <a:rPr lang="en-US" sz="1200">
                <a:solidFill>
                  <a:srgbClr val="737373"/>
                </a:solidFill>
                <a:latin typeface="Poppins"/>
                <a:ea typeface="Poppins"/>
                <a:cs typeface="Poppins"/>
                <a:sym typeface="Poppins"/>
              </a:rPr>
              <a:t>experience ancient rural village life</a:t>
            </a:r>
          </a:p>
        </p:txBody>
      </p:sp>
      <p:sp>
        <p:nvSpPr>
          <p:cNvPr id="58" name="TextBox 58"/>
          <p:cNvSpPr txBox="1"/>
          <p:nvPr/>
        </p:nvSpPr>
        <p:spPr>
          <a:xfrm>
            <a:off x="4353077" y="9434932"/>
            <a:ext cx="747103" cy="219142"/>
          </a:xfrm>
          <a:prstGeom prst="rect">
            <a:avLst/>
          </a:prstGeom>
        </p:spPr>
        <p:txBody>
          <a:bodyPr lIns="0" tIns="0" rIns="0" bIns="0" rtlCol="0" anchor="t">
            <a:spAutoFit/>
          </a:bodyPr>
          <a:lstStyle/>
          <a:p>
            <a:pPr algn="l">
              <a:lnSpc>
                <a:spcPts val="1680"/>
              </a:lnSpc>
            </a:pPr>
            <a:r>
              <a:rPr lang="en-US" sz="1200">
                <a:solidFill>
                  <a:srgbClr val="737373"/>
                </a:solidFill>
                <a:latin typeface="Poppins"/>
                <a:ea typeface="Poppins"/>
                <a:cs typeface="Poppins"/>
                <a:sym typeface="Poppins"/>
              </a:rPr>
              <a:t>En route : </a:t>
            </a:r>
          </a:p>
        </p:txBody>
      </p:sp>
      <p:sp>
        <p:nvSpPr>
          <p:cNvPr id="59" name="TextBox 59"/>
          <p:cNvSpPr txBox="1"/>
          <p:nvPr/>
        </p:nvSpPr>
        <p:spPr>
          <a:xfrm>
            <a:off x="4612205" y="9646682"/>
            <a:ext cx="2712006" cy="430892"/>
          </a:xfrm>
          <a:prstGeom prst="rect">
            <a:avLst/>
          </a:prstGeom>
        </p:spPr>
        <p:txBody>
          <a:bodyPr lIns="0" tIns="0" rIns="0" bIns="0" rtlCol="0" anchor="t">
            <a:spAutoFit/>
          </a:bodyPr>
          <a:lstStyle/>
          <a:p>
            <a:pPr algn="l">
              <a:lnSpc>
                <a:spcPts val="1667"/>
              </a:lnSpc>
            </a:pPr>
            <a:r>
              <a:rPr lang="en-US" sz="1200">
                <a:solidFill>
                  <a:srgbClr val="737373"/>
                </a:solidFill>
                <a:latin typeface="Poppins"/>
                <a:ea typeface="Poppins"/>
                <a:cs typeface="Poppins"/>
                <a:sym typeface="Poppins"/>
              </a:rPr>
              <a:t>Visit to the temple of the tooth relic Peradeniya Botanical gardens</a:t>
            </a:r>
          </a:p>
        </p:txBody>
      </p:sp>
      <p:sp>
        <p:nvSpPr>
          <p:cNvPr id="60" name="TextBox 60"/>
          <p:cNvSpPr txBox="1"/>
          <p:nvPr/>
        </p:nvSpPr>
        <p:spPr>
          <a:xfrm>
            <a:off x="4533576" y="4572181"/>
            <a:ext cx="2926747" cy="428654"/>
          </a:xfrm>
          <a:prstGeom prst="rect">
            <a:avLst/>
          </a:prstGeom>
        </p:spPr>
        <p:txBody>
          <a:bodyPr lIns="0" tIns="0" rIns="0" bIns="0" rtlCol="0" anchor="t">
            <a:spAutoFit/>
          </a:bodyPr>
          <a:lstStyle/>
          <a:p>
            <a:pPr algn="l">
              <a:lnSpc>
                <a:spcPts val="1650"/>
              </a:lnSpc>
            </a:pPr>
            <a:r>
              <a:rPr lang="en-US" sz="1199">
                <a:solidFill>
                  <a:srgbClr val="737373"/>
                </a:solidFill>
                <a:latin typeface="Poppins"/>
                <a:ea typeface="Poppins"/>
                <a:cs typeface="Poppins"/>
                <a:sym typeface="Poppins"/>
              </a:rPr>
              <a:t>Full day at the school for children with special needs </a:t>
            </a:r>
          </a:p>
        </p:txBody>
      </p:sp>
      <p:sp>
        <p:nvSpPr>
          <p:cNvPr id="61" name="TextBox 61"/>
          <p:cNvSpPr txBox="1"/>
          <p:nvPr/>
        </p:nvSpPr>
        <p:spPr>
          <a:xfrm>
            <a:off x="4581838" y="5186515"/>
            <a:ext cx="2146821" cy="209609"/>
          </a:xfrm>
          <a:prstGeom prst="rect">
            <a:avLst/>
          </a:prstGeom>
        </p:spPr>
        <p:txBody>
          <a:bodyPr wrap="square" lIns="0" tIns="0" rIns="0" bIns="0" rtlCol="0" anchor="t">
            <a:spAutoFit/>
          </a:bodyPr>
          <a:lstStyle/>
          <a:p>
            <a:pPr algn="l">
              <a:lnSpc>
                <a:spcPts val="1679"/>
              </a:lnSpc>
            </a:pPr>
            <a:r>
              <a:rPr lang="en-US" sz="1199" dirty="0">
                <a:solidFill>
                  <a:srgbClr val="737373"/>
                </a:solidFill>
                <a:latin typeface="Poppins"/>
                <a:ea typeface="Poppins"/>
                <a:cs typeface="Poppins"/>
                <a:sym typeface="Poppins"/>
              </a:rPr>
              <a:t>Basic Counselling Skills </a:t>
            </a:r>
          </a:p>
        </p:txBody>
      </p:sp>
      <p:sp>
        <p:nvSpPr>
          <p:cNvPr id="62" name="TextBox 62"/>
          <p:cNvSpPr txBox="1"/>
          <p:nvPr/>
        </p:nvSpPr>
        <p:spPr>
          <a:xfrm>
            <a:off x="4581839" y="5396151"/>
            <a:ext cx="459724" cy="219027"/>
          </a:xfrm>
          <a:prstGeom prst="rect">
            <a:avLst/>
          </a:prstGeom>
        </p:spPr>
        <p:txBody>
          <a:bodyPr lIns="0" tIns="0" rIns="0" bIns="0" rtlCol="0" anchor="t">
            <a:spAutoFit/>
          </a:bodyPr>
          <a:lstStyle/>
          <a:p>
            <a:pPr algn="l">
              <a:lnSpc>
                <a:spcPts val="1679"/>
              </a:lnSpc>
            </a:pPr>
            <a:r>
              <a:rPr lang="en-US" sz="1199" dirty="0">
                <a:solidFill>
                  <a:srgbClr val="737373"/>
                </a:solidFill>
                <a:latin typeface="Poppins"/>
                <a:ea typeface="Poppins"/>
                <a:cs typeface="Poppins"/>
                <a:sym typeface="Poppins"/>
              </a:rPr>
              <a:t>Lunch</a:t>
            </a:r>
          </a:p>
        </p:txBody>
      </p:sp>
      <p:sp>
        <p:nvSpPr>
          <p:cNvPr id="63" name="TextBox 63"/>
          <p:cNvSpPr txBox="1"/>
          <p:nvPr/>
        </p:nvSpPr>
        <p:spPr>
          <a:xfrm>
            <a:off x="4566799" y="5605777"/>
            <a:ext cx="2578503" cy="209609"/>
          </a:xfrm>
          <a:prstGeom prst="rect">
            <a:avLst/>
          </a:prstGeom>
        </p:spPr>
        <p:txBody>
          <a:bodyPr lIns="0" tIns="0" rIns="0" bIns="0" rtlCol="0" anchor="t">
            <a:spAutoFit/>
          </a:bodyPr>
          <a:lstStyle/>
          <a:p>
            <a:pPr algn="l">
              <a:lnSpc>
                <a:spcPts val="1650"/>
              </a:lnSpc>
            </a:pPr>
            <a:r>
              <a:rPr lang="en-US" sz="1199" dirty="0">
                <a:solidFill>
                  <a:srgbClr val="737373"/>
                </a:solidFill>
                <a:latin typeface="Poppins"/>
                <a:ea typeface="Poppins"/>
                <a:cs typeface="Poppins"/>
                <a:sym typeface="Poppins"/>
              </a:rPr>
              <a:t>Basic CBT</a:t>
            </a:r>
          </a:p>
        </p:txBody>
      </p:sp>
      <p:sp>
        <p:nvSpPr>
          <p:cNvPr id="64" name="TextBox 64"/>
          <p:cNvSpPr txBox="1"/>
          <p:nvPr/>
        </p:nvSpPr>
        <p:spPr>
          <a:xfrm>
            <a:off x="4610090" y="6206890"/>
            <a:ext cx="2467194" cy="428654"/>
          </a:xfrm>
          <a:prstGeom prst="rect">
            <a:avLst/>
          </a:prstGeom>
        </p:spPr>
        <p:txBody>
          <a:bodyPr lIns="0" tIns="0" rIns="0" bIns="0" rtlCol="0" anchor="t">
            <a:spAutoFit/>
          </a:bodyPr>
          <a:lstStyle/>
          <a:p>
            <a:pPr algn="l">
              <a:lnSpc>
                <a:spcPts val="1650"/>
              </a:lnSpc>
            </a:pPr>
            <a:r>
              <a:rPr lang="en-US" sz="1199">
                <a:solidFill>
                  <a:srgbClr val="737373"/>
                </a:solidFill>
                <a:latin typeface="Poppins"/>
                <a:ea typeface="Poppins"/>
                <a:cs typeface="Poppins"/>
                <a:sym typeface="Poppins"/>
              </a:rPr>
              <a:t>Exploring the city of Colombo at Leisure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56285" y="4143385"/>
            <a:ext cx="1687325" cy="1733464"/>
            <a:chOff x="0" y="0"/>
            <a:chExt cx="2249767" cy="2311286"/>
          </a:xfrm>
        </p:grpSpPr>
        <p:sp>
          <p:nvSpPr>
            <p:cNvPr id="3" name="Freeform 3"/>
            <p:cNvSpPr/>
            <p:nvPr/>
          </p:nvSpPr>
          <p:spPr>
            <a:xfrm>
              <a:off x="0" y="0"/>
              <a:ext cx="2249805" cy="2311273"/>
            </a:xfrm>
            <a:custGeom>
              <a:avLst/>
              <a:gdLst/>
              <a:ahLst/>
              <a:cxnLst/>
              <a:rect l="l" t="t" r="r" b="b"/>
              <a:pathLst>
                <a:path w="2249805" h="2311273">
                  <a:moveTo>
                    <a:pt x="1124712" y="0"/>
                  </a:moveTo>
                  <a:cubicBezTo>
                    <a:pt x="996315" y="127"/>
                    <a:pt x="865124" y="21717"/>
                    <a:pt x="750316" y="54483"/>
                  </a:cubicBezTo>
                  <a:cubicBezTo>
                    <a:pt x="316865" y="183007"/>
                    <a:pt x="6096" y="530606"/>
                    <a:pt x="0" y="939546"/>
                  </a:cubicBezTo>
                  <a:lnTo>
                    <a:pt x="0" y="2311273"/>
                  </a:lnTo>
                  <a:lnTo>
                    <a:pt x="2249805" y="2311273"/>
                  </a:lnTo>
                  <a:lnTo>
                    <a:pt x="2249805" y="938530"/>
                  </a:lnTo>
                  <a:cubicBezTo>
                    <a:pt x="2243709" y="532638"/>
                    <a:pt x="1928114" y="185039"/>
                    <a:pt x="1499489" y="53467"/>
                  </a:cubicBezTo>
                  <a:cubicBezTo>
                    <a:pt x="1497076" y="52451"/>
                    <a:pt x="1494663" y="52451"/>
                    <a:pt x="1492250" y="51435"/>
                  </a:cubicBezTo>
                  <a:cubicBezTo>
                    <a:pt x="1378331" y="18542"/>
                    <a:pt x="1254760" y="127"/>
                    <a:pt x="1126363" y="0"/>
                  </a:cubicBezTo>
                  <a:close/>
                </a:path>
              </a:pathLst>
            </a:custGeom>
            <a:blipFill>
              <a:blip r:embed="rId2"/>
              <a:stretch>
                <a:fillRect l="-1398" r="-1334"/>
              </a:stretch>
            </a:blipFill>
          </p:spPr>
        </p:sp>
      </p:grpSp>
      <p:sp>
        <p:nvSpPr>
          <p:cNvPr id="4" name="Freeform 4"/>
          <p:cNvSpPr/>
          <p:nvPr/>
        </p:nvSpPr>
        <p:spPr>
          <a:xfrm>
            <a:off x="2814323" y="4531604"/>
            <a:ext cx="212750" cy="1409795"/>
          </a:xfrm>
          <a:custGeom>
            <a:avLst/>
            <a:gdLst/>
            <a:ahLst/>
            <a:cxnLst/>
            <a:rect l="l" t="t" r="r" b="b"/>
            <a:pathLst>
              <a:path w="212750" h="1409795">
                <a:moveTo>
                  <a:pt x="0" y="0"/>
                </a:moveTo>
                <a:lnTo>
                  <a:pt x="212751" y="0"/>
                </a:lnTo>
                <a:lnTo>
                  <a:pt x="212751" y="1409796"/>
                </a:lnTo>
                <a:lnTo>
                  <a:pt x="0" y="14097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5" name="Group 5"/>
          <p:cNvGrpSpPr/>
          <p:nvPr/>
        </p:nvGrpSpPr>
        <p:grpSpPr>
          <a:xfrm>
            <a:off x="756285" y="6097048"/>
            <a:ext cx="1687325" cy="1733464"/>
            <a:chOff x="0" y="0"/>
            <a:chExt cx="2249767" cy="2311286"/>
          </a:xfrm>
        </p:grpSpPr>
        <p:sp>
          <p:nvSpPr>
            <p:cNvPr id="6" name="Freeform 6"/>
            <p:cNvSpPr/>
            <p:nvPr/>
          </p:nvSpPr>
          <p:spPr>
            <a:xfrm>
              <a:off x="0" y="0"/>
              <a:ext cx="2249805" cy="2311273"/>
            </a:xfrm>
            <a:custGeom>
              <a:avLst/>
              <a:gdLst/>
              <a:ahLst/>
              <a:cxnLst/>
              <a:rect l="l" t="t" r="r" b="b"/>
              <a:pathLst>
                <a:path w="2249805" h="2311273">
                  <a:moveTo>
                    <a:pt x="1125474" y="0"/>
                  </a:moveTo>
                  <a:cubicBezTo>
                    <a:pt x="996823" y="0"/>
                    <a:pt x="865251" y="21590"/>
                    <a:pt x="750316" y="54483"/>
                  </a:cubicBezTo>
                  <a:cubicBezTo>
                    <a:pt x="316865" y="183007"/>
                    <a:pt x="6096" y="530606"/>
                    <a:pt x="0" y="939546"/>
                  </a:cubicBezTo>
                  <a:lnTo>
                    <a:pt x="0" y="2311273"/>
                  </a:lnTo>
                  <a:lnTo>
                    <a:pt x="2249805" y="2311273"/>
                  </a:lnTo>
                  <a:lnTo>
                    <a:pt x="2249805" y="938530"/>
                  </a:lnTo>
                  <a:cubicBezTo>
                    <a:pt x="2243709" y="532638"/>
                    <a:pt x="1928114" y="185039"/>
                    <a:pt x="1499489" y="53467"/>
                  </a:cubicBezTo>
                  <a:cubicBezTo>
                    <a:pt x="1497076" y="52451"/>
                    <a:pt x="1494663" y="52451"/>
                    <a:pt x="1492250" y="51435"/>
                  </a:cubicBezTo>
                  <a:cubicBezTo>
                    <a:pt x="1378077" y="18542"/>
                    <a:pt x="1254252" y="0"/>
                    <a:pt x="1125474" y="0"/>
                  </a:cubicBezTo>
                  <a:close/>
                </a:path>
              </a:pathLst>
            </a:custGeom>
            <a:blipFill>
              <a:blip r:embed="rId5"/>
              <a:stretch>
                <a:fillRect l="-27144" r="-27149"/>
              </a:stretch>
            </a:blipFill>
          </p:spPr>
        </p:sp>
      </p:grpSp>
      <p:sp>
        <p:nvSpPr>
          <p:cNvPr id="7" name="Freeform 7"/>
          <p:cNvSpPr/>
          <p:nvPr/>
        </p:nvSpPr>
        <p:spPr>
          <a:xfrm>
            <a:off x="2814323" y="5668137"/>
            <a:ext cx="212750" cy="2712949"/>
          </a:xfrm>
          <a:custGeom>
            <a:avLst/>
            <a:gdLst/>
            <a:ahLst/>
            <a:cxnLst/>
            <a:rect l="l" t="t" r="r" b="b"/>
            <a:pathLst>
              <a:path w="212750" h="2712949">
                <a:moveTo>
                  <a:pt x="0" y="0"/>
                </a:moveTo>
                <a:lnTo>
                  <a:pt x="212751" y="0"/>
                </a:lnTo>
                <a:lnTo>
                  <a:pt x="212751" y="2712949"/>
                </a:lnTo>
                <a:lnTo>
                  <a:pt x="0" y="271294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8" name="Group 8"/>
          <p:cNvGrpSpPr/>
          <p:nvPr/>
        </p:nvGrpSpPr>
        <p:grpSpPr>
          <a:xfrm>
            <a:off x="764762" y="8050720"/>
            <a:ext cx="1687325" cy="1733464"/>
            <a:chOff x="0" y="0"/>
            <a:chExt cx="2249767" cy="2311286"/>
          </a:xfrm>
        </p:grpSpPr>
        <p:sp>
          <p:nvSpPr>
            <p:cNvPr id="9" name="Freeform 9"/>
            <p:cNvSpPr/>
            <p:nvPr/>
          </p:nvSpPr>
          <p:spPr>
            <a:xfrm>
              <a:off x="0" y="0"/>
              <a:ext cx="2249805" cy="2311273"/>
            </a:xfrm>
            <a:custGeom>
              <a:avLst/>
              <a:gdLst/>
              <a:ahLst/>
              <a:cxnLst/>
              <a:rect l="l" t="t" r="r" b="b"/>
              <a:pathLst>
                <a:path w="2249805" h="2311273">
                  <a:moveTo>
                    <a:pt x="1125474" y="0"/>
                  </a:moveTo>
                  <a:cubicBezTo>
                    <a:pt x="996823" y="0"/>
                    <a:pt x="865251" y="21590"/>
                    <a:pt x="750316" y="54483"/>
                  </a:cubicBezTo>
                  <a:cubicBezTo>
                    <a:pt x="316865" y="183007"/>
                    <a:pt x="6096" y="530606"/>
                    <a:pt x="0" y="939546"/>
                  </a:cubicBezTo>
                  <a:lnTo>
                    <a:pt x="0" y="2311273"/>
                  </a:lnTo>
                  <a:lnTo>
                    <a:pt x="2249805" y="2311273"/>
                  </a:lnTo>
                  <a:lnTo>
                    <a:pt x="2249805" y="938530"/>
                  </a:lnTo>
                  <a:cubicBezTo>
                    <a:pt x="2243709" y="532638"/>
                    <a:pt x="1928114" y="185039"/>
                    <a:pt x="1499489" y="53467"/>
                  </a:cubicBezTo>
                  <a:cubicBezTo>
                    <a:pt x="1497076" y="52451"/>
                    <a:pt x="1494663" y="52451"/>
                    <a:pt x="1492250" y="51435"/>
                  </a:cubicBezTo>
                  <a:cubicBezTo>
                    <a:pt x="1378077" y="18542"/>
                    <a:pt x="1254252" y="0"/>
                    <a:pt x="1125474" y="0"/>
                  </a:cubicBezTo>
                  <a:close/>
                </a:path>
              </a:pathLst>
            </a:custGeom>
            <a:blipFill>
              <a:blip r:embed="rId8"/>
              <a:stretch>
                <a:fillRect l="-41373" r="-41436"/>
              </a:stretch>
            </a:blipFill>
          </p:spPr>
        </p:sp>
      </p:grpSp>
      <p:sp>
        <p:nvSpPr>
          <p:cNvPr id="10" name="Freeform 10"/>
          <p:cNvSpPr/>
          <p:nvPr/>
        </p:nvSpPr>
        <p:spPr>
          <a:xfrm>
            <a:off x="2822800" y="8255041"/>
            <a:ext cx="212750" cy="1409795"/>
          </a:xfrm>
          <a:custGeom>
            <a:avLst/>
            <a:gdLst/>
            <a:ahLst/>
            <a:cxnLst/>
            <a:rect l="l" t="t" r="r" b="b"/>
            <a:pathLst>
              <a:path w="212750" h="1409795">
                <a:moveTo>
                  <a:pt x="0" y="0"/>
                </a:moveTo>
                <a:lnTo>
                  <a:pt x="212751" y="0"/>
                </a:lnTo>
                <a:lnTo>
                  <a:pt x="212751" y="1409796"/>
                </a:lnTo>
                <a:lnTo>
                  <a:pt x="0" y="140979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11" name="Group 11"/>
          <p:cNvGrpSpPr/>
          <p:nvPr/>
        </p:nvGrpSpPr>
        <p:grpSpPr>
          <a:xfrm>
            <a:off x="2503713" y="36357"/>
            <a:ext cx="2639416" cy="1486462"/>
            <a:chOff x="0" y="0"/>
            <a:chExt cx="3519221" cy="1981949"/>
          </a:xfrm>
        </p:grpSpPr>
        <p:sp>
          <p:nvSpPr>
            <p:cNvPr id="12" name="Freeform 12"/>
            <p:cNvSpPr/>
            <p:nvPr/>
          </p:nvSpPr>
          <p:spPr>
            <a:xfrm>
              <a:off x="0" y="0"/>
              <a:ext cx="3519170" cy="1981962"/>
            </a:xfrm>
            <a:custGeom>
              <a:avLst/>
              <a:gdLst/>
              <a:ahLst/>
              <a:cxnLst/>
              <a:rect l="l" t="t" r="r" b="b"/>
              <a:pathLst>
                <a:path w="3519170" h="1981962">
                  <a:moveTo>
                    <a:pt x="0" y="0"/>
                  </a:moveTo>
                  <a:lnTo>
                    <a:pt x="3519170" y="0"/>
                  </a:lnTo>
                  <a:lnTo>
                    <a:pt x="3519170" y="1981962"/>
                  </a:lnTo>
                  <a:lnTo>
                    <a:pt x="0" y="1981962"/>
                  </a:lnTo>
                  <a:lnTo>
                    <a:pt x="0" y="0"/>
                  </a:lnTo>
                  <a:close/>
                </a:path>
              </a:pathLst>
            </a:custGeom>
            <a:blipFill>
              <a:blip r:embed="rId11"/>
              <a:stretch>
                <a:fillRect r="-1"/>
              </a:stretch>
            </a:blipFill>
          </p:spPr>
        </p:sp>
      </p:grpSp>
      <p:sp>
        <p:nvSpPr>
          <p:cNvPr id="13" name="Freeform 13"/>
          <p:cNvSpPr/>
          <p:nvPr/>
        </p:nvSpPr>
        <p:spPr>
          <a:xfrm>
            <a:off x="2814323" y="4534443"/>
            <a:ext cx="221228" cy="5131346"/>
          </a:xfrm>
          <a:custGeom>
            <a:avLst/>
            <a:gdLst/>
            <a:ahLst/>
            <a:cxnLst/>
            <a:rect l="l" t="t" r="r" b="b"/>
            <a:pathLst>
              <a:path w="221228" h="5131346">
                <a:moveTo>
                  <a:pt x="0" y="0"/>
                </a:moveTo>
                <a:lnTo>
                  <a:pt x="221228" y="0"/>
                </a:lnTo>
                <a:lnTo>
                  <a:pt x="221228" y="5131346"/>
                </a:lnTo>
                <a:lnTo>
                  <a:pt x="0" y="513134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grpSp>
        <p:nvGrpSpPr>
          <p:cNvPr id="14" name="Group 14"/>
          <p:cNvGrpSpPr/>
          <p:nvPr/>
        </p:nvGrpSpPr>
        <p:grpSpPr>
          <a:xfrm>
            <a:off x="4424420" y="6989864"/>
            <a:ext cx="50816" cy="50816"/>
            <a:chOff x="0" y="0"/>
            <a:chExt cx="50813" cy="50813"/>
          </a:xfrm>
        </p:grpSpPr>
        <p:sp>
          <p:nvSpPr>
            <p:cNvPr id="15" name="Freeform 15"/>
            <p:cNvSpPr/>
            <p:nvPr/>
          </p:nvSpPr>
          <p:spPr>
            <a:xfrm>
              <a:off x="0" y="0"/>
              <a:ext cx="50794" cy="50794"/>
            </a:xfrm>
            <a:custGeom>
              <a:avLst/>
              <a:gdLst/>
              <a:ahLst/>
              <a:cxnLst/>
              <a:rect l="l" t="t" r="r" b="b"/>
              <a:pathLst>
                <a:path w="50794" h="50794">
                  <a:moveTo>
                    <a:pt x="50794" y="25397"/>
                  </a:moveTo>
                  <a:cubicBezTo>
                    <a:pt x="50794" y="28825"/>
                    <a:pt x="50159" y="32000"/>
                    <a:pt x="48889" y="35175"/>
                  </a:cubicBezTo>
                  <a:cubicBezTo>
                    <a:pt x="47619" y="38349"/>
                    <a:pt x="45714" y="41016"/>
                    <a:pt x="43429" y="43429"/>
                  </a:cubicBezTo>
                  <a:cubicBezTo>
                    <a:pt x="41143" y="45841"/>
                    <a:pt x="38349" y="47619"/>
                    <a:pt x="35175" y="48889"/>
                  </a:cubicBezTo>
                  <a:cubicBezTo>
                    <a:pt x="32000" y="50159"/>
                    <a:pt x="28825" y="50794"/>
                    <a:pt x="25397" y="50794"/>
                  </a:cubicBezTo>
                  <a:cubicBezTo>
                    <a:pt x="21968" y="50794"/>
                    <a:pt x="18794" y="50159"/>
                    <a:pt x="15619" y="48889"/>
                  </a:cubicBezTo>
                  <a:cubicBezTo>
                    <a:pt x="12444" y="47619"/>
                    <a:pt x="9778" y="45714"/>
                    <a:pt x="7492" y="43429"/>
                  </a:cubicBezTo>
                  <a:cubicBezTo>
                    <a:pt x="5206" y="41143"/>
                    <a:pt x="3175" y="38222"/>
                    <a:pt x="1905" y="35175"/>
                  </a:cubicBezTo>
                  <a:cubicBezTo>
                    <a:pt x="635" y="32127"/>
                    <a:pt x="0" y="28825"/>
                    <a:pt x="0" y="25397"/>
                  </a:cubicBezTo>
                  <a:cubicBezTo>
                    <a:pt x="0" y="21968"/>
                    <a:pt x="635" y="18794"/>
                    <a:pt x="1905" y="15619"/>
                  </a:cubicBezTo>
                  <a:cubicBezTo>
                    <a:pt x="3175" y="12444"/>
                    <a:pt x="5079" y="9778"/>
                    <a:pt x="7492" y="7492"/>
                  </a:cubicBezTo>
                  <a:cubicBezTo>
                    <a:pt x="9905" y="5206"/>
                    <a:pt x="12571" y="3175"/>
                    <a:pt x="15746" y="1905"/>
                  </a:cubicBezTo>
                  <a:cubicBezTo>
                    <a:pt x="18921" y="635"/>
                    <a:pt x="22095" y="0"/>
                    <a:pt x="25397" y="0"/>
                  </a:cubicBezTo>
                  <a:cubicBezTo>
                    <a:pt x="28698" y="0"/>
                    <a:pt x="32000" y="635"/>
                    <a:pt x="35175" y="1905"/>
                  </a:cubicBezTo>
                  <a:cubicBezTo>
                    <a:pt x="38349" y="3175"/>
                    <a:pt x="41016" y="5079"/>
                    <a:pt x="43429" y="7365"/>
                  </a:cubicBezTo>
                  <a:cubicBezTo>
                    <a:pt x="45841" y="9651"/>
                    <a:pt x="47619" y="12444"/>
                    <a:pt x="48889" y="15619"/>
                  </a:cubicBezTo>
                  <a:cubicBezTo>
                    <a:pt x="50159" y="18794"/>
                    <a:pt x="50794" y="22095"/>
                    <a:pt x="50794" y="25397"/>
                  </a:cubicBezTo>
                  <a:close/>
                </a:path>
              </a:pathLst>
            </a:custGeom>
            <a:solidFill>
              <a:srgbClr val="737373"/>
            </a:solidFill>
          </p:spPr>
        </p:sp>
      </p:grpSp>
      <p:grpSp>
        <p:nvGrpSpPr>
          <p:cNvPr id="16" name="Group 16"/>
          <p:cNvGrpSpPr/>
          <p:nvPr/>
        </p:nvGrpSpPr>
        <p:grpSpPr>
          <a:xfrm>
            <a:off x="4424420" y="7201614"/>
            <a:ext cx="50816" cy="50816"/>
            <a:chOff x="0" y="0"/>
            <a:chExt cx="50813" cy="50813"/>
          </a:xfrm>
        </p:grpSpPr>
        <p:sp>
          <p:nvSpPr>
            <p:cNvPr id="17" name="Freeform 17"/>
            <p:cNvSpPr/>
            <p:nvPr/>
          </p:nvSpPr>
          <p:spPr>
            <a:xfrm>
              <a:off x="0" y="0"/>
              <a:ext cx="50794" cy="50794"/>
            </a:xfrm>
            <a:custGeom>
              <a:avLst/>
              <a:gdLst/>
              <a:ahLst/>
              <a:cxnLst/>
              <a:rect l="l" t="t" r="r" b="b"/>
              <a:pathLst>
                <a:path w="50794" h="50794">
                  <a:moveTo>
                    <a:pt x="50794" y="25397"/>
                  </a:moveTo>
                  <a:cubicBezTo>
                    <a:pt x="50794" y="28825"/>
                    <a:pt x="50159" y="32000"/>
                    <a:pt x="48889" y="35175"/>
                  </a:cubicBezTo>
                  <a:cubicBezTo>
                    <a:pt x="47619" y="38349"/>
                    <a:pt x="45714" y="41016"/>
                    <a:pt x="43429" y="43429"/>
                  </a:cubicBezTo>
                  <a:cubicBezTo>
                    <a:pt x="41143" y="45841"/>
                    <a:pt x="38349" y="47619"/>
                    <a:pt x="35175" y="48889"/>
                  </a:cubicBezTo>
                  <a:cubicBezTo>
                    <a:pt x="32000" y="50159"/>
                    <a:pt x="28825" y="50794"/>
                    <a:pt x="25397" y="50794"/>
                  </a:cubicBezTo>
                  <a:cubicBezTo>
                    <a:pt x="21968" y="50794"/>
                    <a:pt x="18794" y="50159"/>
                    <a:pt x="15619" y="48889"/>
                  </a:cubicBezTo>
                  <a:cubicBezTo>
                    <a:pt x="12444" y="47619"/>
                    <a:pt x="9778" y="45714"/>
                    <a:pt x="7492" y="43429"/>
                  </a:cubicBezTo>
                  <a:cubicBezTo>
                    <a:pt x="5206" y="41143"/>
                    <a:pt x="3175" y="38222"/>
                    <a:pt x="1905" y="35175"/>
                  </a:cubicBezTo>
                  <a:cubicBezTo>
                    <a:pt x="635" y="32127"/>
                    <a:pt x="0" y="28825"/>
                    <a:pt x="0" y="25397"/>
                  </a:cubicBezTo>
                  <a:cubicBezTo>
                    <a:pt x="0" y="21968"/>
                    <a:pt x="635" y="18794"/>
                    <a:pt x="1905" y="15619"/>
                  </a:cubicBezTo>
                  <a:cubicBezTo>
                    <a:pt x="3175" y="12444"/>
                    <a:pt x="5079" y="9778"/>
                    <a:pt x="7492" y="7492"/>
                  </a:cubicBezTo>
                  <a:cubicBezTo>
                    <a:pt x="9905" y="5206"/>
                    <a:pt x="12571" y="3175"/>
                    <a:pt x="15746" y="1905"/>
                  </a:cubicBezTo>
                  <a:cubicBezTo>
                    <a:pt x="18921" y="635"/>
                    <a:pt x="22095" y="0"/>
                    <a:pt x="25397" y="0"/>
                  </a:cubicBezTo>
                  <a:cubicBezTo>
                    <a:pt x="28698" y="0"/>
                    <a:pt x="32000" y="635"/>
                    <a:pt x="35175" y="1905"/>
                  </a:cubicBezTo>
                  <a:cubicBezTo>
                    <a:pt x="38349" y="3175"/>
                    <a:pt x="41016" y="5079"/>
                    <a:pt x="43429" y="7365"/>
                  </a:cubicBezTo>
                  <a:cubicBezTo>
                    <a:pt x="45841" y="9651"/>
                    <a:pt x="47619" y="12444"/>
                    <a:pt x="48889" y="15619"/>
                  </a:cubicBezTo>
                  <a:cubicBezTo>
                    <a:pt x="50159" y="18794"/>
                    <a:pt x="50794" y="22095"/>
                    <a:pt x="50794" y="25397"/>
                  </a:cubicBezTo>
                  <a:close/>
                </a:path>
              </a:pathLst>
            </a:custGeom>
            <a:solidFill>
              <a:srgbClr val="737373"/>
            </a:solidFill>
          </p:spPr>
        </p:sp>
      </p:grpSp>
      <p:grpSp>
        <p:nvGrpSpPr>
          <p:cNvPr id="18" name="Group 18"/>
          <p:cNvGrpSpPr/>
          <p:nvPr/>
        </p:nvGrpSpPr>
        <p:grpSpPr>
          <a:xfrm>
            <a:off x="4424420" y="7413355"/>
            <a:ext cx="50816" cy="50816"/>
            <a:chOff x="0" y="0"/>
            <a:chExt cx="50813" cy="50813"/>
          </a:xfrm>
        </p:grpSpPr>
        <p:sp>
          <p:nvSpPr>
            <p:cNvPr id="19" name="Freeform 19"/>
            <p:cNvSpPr/>
            <p:nvPr/>
          </p:nvSpPr>
          <p:spPr>
            <a:xfrm>
              <a:off x="0" y="0"/>
              <a:ext cx="50794" cy="50794"/>
            </a:xfrm>
            <a:custGeom>
              <a:avLst/>
              <a:gdLst/>
              <a:ahLst/>
              <a:cxnLst/>
              <a:rect l="l" t="t" r="r" b="b"/>
              <a:pathLst>
                <a:path w="50794" h="50794">
                  <a:moveTo>
                    <a:pt x="50794" y="25397"/>
                  </a:moveTo>
                  <a:cubicBezTo>
                    <a:pt x="50794" y="28825"/>
                    <a:pt x="50159" y="32000"/>
                    <a:pt x="48889" y="35175"/>
                  </a:cubicBezTo>
                  <a:cubicBezTo>
                    <a:pt x="47619" y="38349"/>
                    <a:pt x="45714" y="41016"/>
                    <a:pt x="43429" y="43429"/>
                  </a:cubicBezTo>
                  <a:cubicBezTo>
                    <a:pt x="41143" y="45841"/>
                    <a:pt x="38349" y="47619"/>
                    <a:pt x="35175" y="48889"/>
                  </a:cubicBezTo>
                  <a:cubicBezTo>
                    <a:pt x="32000" y="50159"/>
                    <a:pt x="28825" y="50794"/>
                    <a:pt x="25397" y="50794"/>
                  </a:cubicBezTo>
                  <a:cubicBezTo>
                    <a:pt x="21968" y="50794"/>
                    <a:pt x="18794" y="50159"/>
                    <a:pt x="15619" y="48889"/>
                  </a:cubicBezTo>
                  <a:cubicBezTo>
                    <a:pt x="12444" y="47619"/>
                    <a:pt x="9778" y="45714"/>
                    <a:pt x="7492" y="43429"/>
                  </a:cubicBezTo>
                  <a:cubicBezTo>
                    <a:pt x="5206" y="41143"/>
                    <a:pt x="3175" y="38222"/>
                    <a:pt x="1905" y="35175"/>
                  </a:cubicBezTo>
                  <a:cubicBezTo>
                    <a:pt x="635" y="32127"/>
                    <a:pt x="0" y="28825"/>
                    <a:pt x="0" y="25397"/>
                  </a:cubicBezTo>
                  <a:cubicBezTo>
                    <a:pt x="0" y="21968"/>
                    <a:pt x="635" y="18794"/>
                    <a:pt x="1905" y="15619"/>
                  </a:cubicBezTo>
                  <a:cubicBezTo>
                    <a:pt x="3175" y="12444"/>
                    <a:pt x="5079" y="9778"/>
                    <a:pt x="7492" y="7492"/>
                  </a:cubicBezTo>
                  <a:cubicBezTo>
                    <a:pt x="9905" y="5206"/>
                    <a:pt x="12571" y="3175"/>
                    <a:pt x="15746" y="1905"/>
                  </a:cubicBezTo>
                  <a:cubicBezTo>
                    <a:pt x="18921" y="635"/>
                    <a:pt x="22095" y="0"/>
                    <a:pt x="25397" y="0"/>
                  </a:cubicBezTo>
                  <a:cubicBezTo>
                    <a:pt x="28698" y="0"/>
                    <a:pt x="32000" y="635"/>
                    <a:pt x="35175" y="1905"/>
                  </a:cubicBezTo>
                  <a:cubicBezTo>
                    <a:pt x="38349" y="3175"/>
                    <a:pt x="41016" y="5079"/>
                    <a:pt x="43429" y="7365"/>
                  </a:cubicBezTo>
                  <a:cubicBezTo>
                    <a:pt x="45841" y="9651"/>
                    <a:pt x="47619" y="12444"/>
                    <a:pt x="48889" y="15619"/>
                  </a:cubicBezTo>
                  <a:cubicBezTo>
                    <a:pt x="50159" y="18794"/>
                    <a:pt x="50794" y="22095"/>
                    <a:pt x="50794" y="25397"/>
                  </a:cubicBezTo>
                  <a:close/>
                </a:path>
              </a:pathLst>
            </a:custGeom>
            <a:solidFill>
              <a:srgbClr val="737373"/>
            </a:solidFill>
          </p:spPr>
        </p:sp>
      </p:grpSp>
      <p:grpSp>
        <p:nvGrpSpPr>
          <p:cNvPr id="20" name="Group 20"/>
          <p:cNvGrpSpPr/>
          <p:nvPr/>
        </p:nvGrpSpPr>
        <p:grpSpPr>
          <a:xfrm>
            <a:off x="4438831" y="8026889"/>
            <a:ext cx="57169" cy="57169"/>
            <a:chOff x="0" y="0"/>
            <a:chExt cx="57175" cy="57175"/>
          </a:xfrm>
        </p:grpSpPr>
        <p:sp>
          <p:nvSpPr>
            <p:cNvPr id="21" name="Freeform 21"/>
            <p:cNvSpPr/>
            <p:nvPr/>
          </p:nvSpPr>
          <p:spPr>
            <a:xfrm>
              <a:off x="0" y="0"/>
              <a:ext cx="57154" cy="57154"/>
            </a:xfrm>
            <a:custGeom>
              <a:avLst/>
              <a:gdLst/>
              <a:ahLst/>
              <a:cxnLst/>
              <a:rect l="l" t="t" r="r" b="b"/>
              <a:pathLst>
                <a:path w="57154" h="57154">
                  <a:moveTo>
                    <a:pt x="57154" y="28577"/>
                  </a:moveTo>
                  <a:cubicBezTo>
                    <a:pt x="57154" y="32387"/>
                    <a:pt x="56392" y="36070"/>
                    <a:pt x="54995" y="39500"/>
                  </a:cubicBezTo>
                  <a:cubicBezTo>
                    <a:pt x="53597" y="42929"/>
                    <a:pt x="51438" y="46104"/>
                    <a:pt x="48771" y="48771"/>
                  </a:cubicBezTo>
                  <a:cubicBezTo>
                    <a:pt x="46104" y="51439"/>
                    <a:pt x="43056" y="53471"/>
                    <a:pt x="39500" y="54995"/>
                  </a:cubicBezTo>
                  <a:cubicBezTo>
                    <a:pt x="35943" y="56519"/>
                    <a:pt x="32387" y="57154"/>
                    <a:pt x="28577" y="57154"/>
                  </a:cubicBezTo>
                  <a:cubicBezTo>
                    <a:pt x="24767" y="57154"/>
                    <a:pt x="21083" y="56392"/>
                    <a:pt x="17654" y="54995"/>
                  </a:cubicBezTo>
                  <a:cubicBezTo>
                    <a:pt x="14225" y="53598"/>
                    <a:pt x="11050" y="51439"/>
                    <a:pt x="8383" y="48771"/>
                  </a:cubicBezTo>
                  <a:cubicBezTo>
                    <a:pt x="5715" y="46104"/>
                    <a:pt x="3683" y="43056"/>
                    <a:pt x="2159" y="39500"/>
                  </a:cubicBezTo>
                  <a:cubicBezTo>
                    <a:pt x="635" y="35943"/>
                    <a:pt x="0" y="32387"/>
                    <a:pt x="0" y="28577"/>
                  </a:cubicBezTo>
                  <a:cubicBezTo>
                    <a:pt x="0" y="24767"/>
                    <a:pt x="762" y="21083"/>
                    <a:pt x="2159" y="17654"/>
                  </a:cubicBezTo>
                  <a:cubicBezTo>
                    <a:pt x="3556" y="14225"/>
                    <a:pt x="5715" y="11050"/>
                    <a:pt x="8383" y="8383"/>
                  </a:cubicBezTo>
                  <a:cubicBezTo>
                    <a:pt x="11050" y="5715"/>
                    <a:pt x="14098" y="3683"/>
                    <a:pt x="17654" y="2159"/>
                  </a:cubicBezTo>
                  <a:cubicBezTo>
                    <a:pt x="21210" y="635"/>
                    <a:pt x="24767" y="0"/>
                    <a:pt x="28577" y="0"/>
                  </a:cubicBezTo>
                  <a:cubicBezTo>
                    <a:pt x="32387" y="0"/>
                    <a:pt x="36070" y="762"/>
                    <a:pt x="39500" y="2159"/>
                  </a:cubicBezTo>
                  <a:cubicBezTo>
                    <a:pt x="42929" y="3556"/>
                    <a:pt x="46104" y="5715"/>
                    <a:pt x="48771" y="8383"/>
                  </a:cubicBezTo>
                  <a:cubicBezTo>
                    <a:pt x="51438" y="11050"/>
                    <a:pt x="53470" y="14098"/>
                    <a:pt x="54995" y="17654"/>
                  </a:cubicBezTo>
                  <a:cubicBezTo>
                    <a:pt x="56519" y="21210"/>
                    <a:pt x="57154" y="24767"/>
                    <a:pt x="57154" y="28577"/>
                  </a:cubicBezTo>
                  <a:close/>
                </a:path>
              </a:pathLst>
            </a:custGeom>
            <a:solidFill>
              <a:srgbClr val="737373"/>
            </a:solidFill>
          </p:spPr>
        </p:sp>
      </p:grpSp>
      <p:grpSp>
        <p:nvGrpSpPr>
          <p:cNvPr id="22" name="Group 22"/>
          <p:cNvGrpSpPr/>
          <p:nvPr/>
        </p:nvGrpSpPr>
        <p:grpSpPr>
          <a:xfrm>
            <a:off x="4438831" y="8236525"/>
            <a:ext cx="57169" cy="57169"/>
            <a:chOff x="0" y="0"/>
            <a:chExt cx="57175" cy="57175"/>
          </a:xfrm>
        </p:grpSpPr>
        <p:sp>
          <p:nvSpPr>
            <p:cNvPr id="23" name="Freeform 23"/>
            <p:cNvSpPr/>
            <p:nvPr/>
          </p:nvSpPr>
          <p:spPr>
            <a:xfrm>
              <a:off x="0" y="0"/>
              <a:ext cx="57154" cy="57154"/>
            </a:xfrm>
            <a:custGeom>
              <a:avLst/>
              <a:gdLst/>
              <a:ahLst/>
              <a:cxnLst/>
              <a:rect l="l" t="t" r="r" b="b"/>
              <a:pathLst>
                <a:path w="57154" h="57154">
                  <a:moveTo>
                    <a:pt x="57154" y="28577"/>
                  </a:moveTo>
                  <a:cubicBezTo>
                    <a:pt x="57154" y="32387"/>
                    <a:pt x="56392" y="36070"/>
                    <a:pt x="54995" y="39500"/>
                  </a:cubicBezTo>
                  <a:cubicBezTo>
                    <a:pt x="53597" y="42929"/>
                    <a:pt x="51438" y="46104"/>
                    <a:pt x="48771" y="48771"/>
                  </a:cubicBezTo>
                  <a:cubicBezTo>
                    <a:pt x="46104" y="51439"/>
                    <a:pt x="43056" y="53471"/>
                    <a:pt x="39500" y="54995"/>
                  </a:cubicBezTo>
                  <a:cubicBezTo>
                    <a:pt x="35943" y="56519"/>
                    <a:pt x="32387" y="57154"/>
                    <a:pt x="28577" y="57154"/>
                  </a:cubicBezTo>
                  <a:cubicBezTo>
                    <a:pt x="24767" y="57154"/>
                    <a:pt x="21083" y="56392"/>
                    <a:pt x="17654" y="54995"/>
                  </a:cubicBezTo>
                  <a:cubicBezTo>
                    <a:pt x="14225" y="53598"/>
                    <a:pt x="11050" y="51439"/>
                    <a:pt x="8383" y="48771"/>
                  </a:cubicBezTo>
                  <a:cubicBezTo>
                    <a:pt x="5715" y="46104"/>
                    <a:pt x="3683" y="43056"/>
                    <a:pt x="2159" y="39500"/>
                  </a:cubicBezTo>
                  <a:cubicBezTo>
                    <a:pt x="635" y="35943"/>
                    <a:pt x="0" y="32387"/>
                    <a:pt x="0" y="28577"/>
                  </a:cubicBezTo>
                  <a:cubicBezTo>
                    <a:pt x="0" y="24767"/>
                    <a:pt x="762" y="21083"/>
                    <a:pt x="2159" y="17654"/>
                  </a:cubicBezTo>
                  <a:cubicBezTo>
                    <a:pt x="3556" y="14225"/>
                    <a:pt x="5715" y="11050"/>
                    <a:pt x="8383" y="8383"/>
                  </a:cubicBezTo>
                  <a:cubicBezTo>
                    <a:pt x="11050" y="5715"/>
                    <a:pt x="14098" y="3683"/>
                    <a:pt x="17654" y="2159"/>
                  </a:cubicBezTo>
                  <a:cubicBezTo>
                    <a:pt x="21210" y="635"/>
                    <a:pt x="24767" y="0"/>
                    <a:pt x="28577" y="0"/>
                  </a:cubicBezTo>
                  <a:cubicBezTo>
                    <a:pt x="32387" y="0"/>
                    <a:pt x="36070" y="762"/>
                    <a:pt x="39500" y="2159"/>
                  </a:cubicBezTo>
                  <a:cubicBezTo>
                    <a:pt x="42929" y="3556"/>
                    <a:pt x="46104" y="5715"/>
                    <a:pt x="48771" y="8383"/>
                  </a:cubicBezTo>
                  <a:cubicBezTo>
                    <a:pt x="51438" y="11050"/>
                    <a:pt x="53470" y="14098"/>
                    <a:pt x="54995" y="17654"/>
                  </a:cubicBezTo>
                  <a:cubicBezTo>
                    <a:pt x="56519" y="21210"/>
                    <a:pt x="57154" y="24767"/>
                    <a:pt x="57154" y="28577"/>
                  </a:cubicBezTo>
                  <a:close/>
                </a:path>
              </a:pathLst>
            </a:custGeom>
            <a:solidFill>
              <a:srgbClr val="737373"/>
            </a:solidFill>
          </p:spPr>
        </p:sp>
      </p:grpSp>
      <p:grpSp>
        <p:nvGrpSpPr>
          <p:cNvPr id="24" name="Group 24"/>
          <p:cNvGrpSpPr/>
          <p:nvPr/>
        </p:nvGrpSpPr>
        <p:grpSpPr>
          <a:xfrm>
            <a:off x="4493924" y="6445834"/>
            <a:ext cx="50816" cy="50816"/>
            <a:chOff x="0" y="0"/>
            <a:chExt cx="50813" cy="50813"/>
          </a:xfrm>
        </p:grpSpPr>
        <p:sp>
          <p:nvSpPr>
            <p:cNvPr id="25" name="Freeform 25"/>
            <p:cNvSpPr/>
            <p:nvPr/>
          </p:nvSpPr>
          <p:spPr>
            <a:xfrm>
              <a:off x="0" y="0"/>
              <a:ext cx="50794" cy="50794"/>
            </a:xfrm>
            <a:custGeom>
              <a:avLst/>
              <a:gdLst/>
              <a:ahLst/>
              <a:cxnLst/>
              <a:rect l="l" t="t" r="r" b="b"/>
              <a:pathLst>
                <a:path w="50794" h="50794">
                  <a:moveTo>
                    <a:pt x="50794" y="25397"/>
                  </a:moveTo>
                  <a:cubicBezTo>
                    <a:pt x="50794" y="28825"/>
                    <a:pt x="50159" y="32000"/>
                    <a:pt x="48889" y="35175"/>
                  </a:cubicBezTo>
                  <a:cubicBezTo>
                    <a:pt x="47619" y="38349"/>
                    <a:pt x="45714" y="41016"/>
                    <a:pt x="43429" y="43429"/>
                  </a:cubicBezTo>
                  <a:cubicBezTo>
                    <a:pt x="41143" y="45841"/>
                    <a:pt x="38349" y="47619"/>
                    <a:pt x="35175" y="48889"/>
                  </a:cubicBezTo>
                  <a:cubicBezTo>
                    <a:pt x="32000" y="50159"/>
                    <a:pt x="28825" y="50794"/>
                    <a:pt x="25397" y="50794"/>
                  </a:cubicBezTo>
                  <a:cubicBezTo>
                    <a:pt x="21968" y="50794"/>
                    <a:pt x="18794" y="50159"/>
                    <a:pt x="15619" y="48889"/>
                  </a:cubicBezTo>
                  <a:cubicBezTo>
                    <a:pt x="12444" y="47619"/>
                    <a:pt x="9778" y="45714"/>
                    <a:pt x="7492" y="43429"/>
                  </a:cubicBezTo>
                  <a:cubicBezTo>
                    <a:pt x="5206" y="41143"/>
                    <a:pt x="3175" y="38222"/>
                    <a:pt x="1905" y="35175"/>
                  </a:cubicBezTo>
                  <a:cubicBezTo>
                    <a:pt x="635" y="32127"/>
                    <a:pt x="0" y="28825"/>
                    <a:pt x="0" y="25397"/>
                  </a:cubicBezTo>
                  <a:cubicBezTo>
                    <a:pt x="0" y="21968"/>
                    <a:pt x="635" y="18794"/>
                    <a:pt x="1905" y="15619"/>
                  </a:cubicBezTo>
                  <a:cubicBezTo>
                    <a:pt x="3175" y="12444"/>
                    <a:pt x="5079" y="9778"/>
                    <a:pt x="7492" y="7492"/>
                  </a:cubicBezTo>
                  <a:cubicBezTo>
                    <a:pt x="9905" y="5206"/>
                    <a:pt x="12571" y="3175"/>
                    <a:pt x="15746" y="1905"/>
                  </a:cubicBezTo>
                  <a:cubicBezTo>
                    <a:pt x="18921" y="635"/>
                    <a:pt x="22095" y="0"/>
                    <a:pt x="25397" y="0"/>
                  </a:cubicBezTo>
                  <a:cubicBezTo>
                    <a:pt x="28698" y="0"/>
                    <a:pt x="32000" y="635"/>
                    <a:pt x="35175" y="1905"/>
                  </a:cubicBezTo>
                  <a:cubicBezTo>
                    <a:pt x="38349" y="3175"/>
                    <a:pt x="41016" y="5079"/>
                    <a:pt x="43429" y="7365"/>
                  </a:cubicBezTo>
                  <a:cubicBezTo>
                    <a:pt x="45841" y="9651"/>
                    <a:pt x="47619" y="12444"/>
                    <a:pt x="48889" y="15619"/>
                  </a:cubicBezTo>
                  <a:cubicBezTo>
                    <a:pt x="50159" y="18794"/>
                    <a:pt x="50794" y="22095"/>
                    <a:pt x="50794" y="25397"/>
                  </a:cubicBezTo>
                  <a:close/>
                </a:path>
              </a:pathLst>
            </a:custGeom>
            <a:solidFill>
              <a:srgbClr val="737373"/>
            </a:solidFill>
          </p:spPr>
        </p:sp>
      </p:grpSp>
      <p:sp>
        <p:nvSpPr>
          <p:cNvPr id="26" name="TextBox 26"/>
          <p:cNvSpPr txBox="1"/>
          <p:nvPr/>
        </p:nvSpPr>
        <p:spPr>
          <a:xfrm>
            <a:off x="3139535" y="953519"/>
            <a:ext cx="199911" cy="1014689"/>
          </a:xfrm>
          <a:prstGeom prst="rect">
            <a:avLst/>
          </a:prstGeom>
        </p:spPr>
        <p:txBody>
          <a:bodyPr lIns="0" tIns="0" rIns="0" bIns="0" rtlCol="0" anchor="t">
            <a:spAutoFit/>
          </a:bodyPr>
          <a:lstStyle/>
          <a:p>
            <a:pPr algn="l">
              <a:lnSpc>
                <a:spcPts val="7716"/>
              </a:lnSpc>
            </a:pPr>
            <a:r>
              <a:rPr lang="en-US" sz="5511">
                <a:solidFill>
                  <a:srgbClr val="8F0D27"/>
                </a:solidFill>
                <a:latin typeface="Playlist Script"/>
                <a:ea typeface="Playlist Script"/>
                <a:cs typeface="Playlist Script"/>
                <a:sym typeface="Playlist Script"/>
              </a:rPr>
              <a:t> </a:t>
            </a:r>
          </a:p>
        </p:txBody>
      </p:sp>
      <p:sp>
        <p:nvSpPr>
          <p:cNvPr id="27" name="TextBox 27"/>
          <p:cNvSpPr txBox="1"/>
          <p:nvPr/>
        </p:nvSpPr>
        <p:spPr>
          <a:xfrm>
            <a:off x="2045008" y="1701679"/>
            <a:ext cx="3451431" cy="1176118"/>
          </a:xfrm>
          <a:prstGeom prst="rect">
            <a:avLst/>
          </a:prstGeom>
        </p:spPr>
        <p:txBody>
          <a:bodyPr lIns="0" tIns="0" rIns="0" bIns="0" rtlCol="0" anchor="t">
            <a:spAutoFit/>
          </a:bodyPr>
          <a:lstStyle/>
          <a:p>
            <a:pPr algn="l">
              <a:lnSpc>
                <a:spcPts val="9246"/>
              </a:lnSpc>
            </a:pPr>
            <a:r>
              <a:rPr lang="en-US" sz="6604" spc="145">
                <a:solidFill>
                  <a:srgbClr val="545454"/>
                </a:solidFill>
                <a:latin typeface="Scripter"/>
                <a:ea typeface="Scripter"/>
                <a:cs typeface="Scripter"/>
                <a:sym typeface="Scripter"/>
              </a:rPr>
              <a:t>ITINERARY</a:t>
            </a:r>
          </a:p>
        </p:txBody>
      </p:sp>
      <p:sp>
        <p:nvSpPr>
          <p:cNvPr id="28" name="TextBox 28"/>
          <p:cNvSpPr txBox="1"/>
          <p:nvPr/>
        </p:nvSpPr>
        <p:spPr>
          <a:xfrm>
            <a:off x="1916049" y="3334150"/>
            <a:ext cx="55350" cy="301685"/>
          </a:xfrm>
          <a:prstGeom prst="rect">
            <a:avLst/>
          </a:prstGeom>
        </p:spPr>
        <p:txBody>
          <a:bodyPr lIns="0" tIns="0" rIns="0" bIns="0" rtlCol="0" anchor="t">
            <a:spAutoFit/>
          </a:bodyPr>
          <a:lstStyle/>
          <a:p>
            <a:pPr algn="l">
              <a:lnSpc>
                <a:spcPts val="2240"/>
              </a:lnSpc>
            </a:pPr>
            <a:r>
              <a:rPr lang="en-US" sz="1600">
                <a:solidFill>
                  <a:srgbClr val="000000"/>
                </a:solidFill>
                <a:latin typeface="Poppins"/>
                <a:ea typeface="Poppins"/>
                <a:cs typeface="Poppins"/>
                <a:sym typeface="Poppins"/>
              </a:rPr>
              <a:t> </a:t>
            </a:r>
          </a:p>
        </p:txBody>
      </p:sp>
      <p:sp>
        <p:nvSpPr>
          <p:cNvPr id="29" name="TextBox 29"/>
          <p:cNvSpPr txBox="1"/>
          <p:nvPr/>
        </p:nvSpPr>
        <p:spPr>
          <a:xfrm>
            <a:off x="3781425" y="3334150"/>
            <a:ext cx="2080736" cy="301685"/>
          </a:xfrm>
          <a:prstGeom prst="rect">
            <a:avLst/>
          </a:prstGeom>
        </p:spPr>
        <p:txBody>
          <a:bodyPr lIns="0" tIns="0" rIns="0" bIns="0" rtlCol="0" anchor="t">
            <a:spAutoFit/>
          </a:bodyPr>
          <a:lstStyle/>
          <a:p>
            <a:pPr algn="l">
              <a:lnSpc>
                <a:spcPts val="2240"/>
              </a:lnSpc>
            </a:pPr>
            <a:r>
              <a:rPr lang="en-US" sz="1600">
                <a:solidFill>
                  <a:srgbClr val="000000"/>
                </a:solidFill>
                <a:latin typeface="Poppins"/>
                <a:ea typeface="Poppins"/>
                <a:cs typeface="Poppins"/>
                <a:sym typeface="Poppins"/>
              </a:rPr>
              <a:t>Duration : 03 Weeks </a:t>
            </a:r>
          </a:p>
        </p:txBody>
      </p:sp>
      <p:sp>
        <p:nvSpPr>
          <p:cNvPr id="30" name="TextBox 30"/>
          <p:cNvSpPr txBox="1"/>
          <p:nvPr/>
        </p:nvSpPr>
        <p:spPr>
          <a:xfrm>
            <a:off x="1428283" y="953519"/>
            <a:ext cx="4709674" cy="1014689"/>
          </a:xfrm>
          <a:prstGeom prst="rect">
            <a:avLst/>
          </a:prstGeom>
        </p:spPr>
        <p:txBody>
          <a:bodyPr lIns="0" tIns="0" rIns="0" bIns="0" rtlCol="0" anchor="t">
            <a:spAutoFit/>
          </a:bodyPr>
          <a:lstStyle/>
          <a:p>
            <a:pPr algn="ctr">
              <a:lnSpc>
                <a:spcPts val="7716"/>
              </a:lnSpc>
            </a:pPr>
            <a:r>
              <a:rPr lang="en-US" sz="5511">
                <a:solidFill>
                  <a:srgbClr val="8F0D27"/>
                </a:solidFill>
                <a:latin typeface="Playlist Script"/>
                <a:ea typeface="Playlist Script"/>
                <a:cs typeface="Playlist Script"/>
                <a:sym typeface="Playlist Script"/>
              </a:rPr>
              <a:t>GlobalPlacements </a:t>
            </a:r>
          </a:p>
        </p:txBody>
      </p:sp>
      <p:sp>
        <p:nvSpPr>
          <p:cNvPr id="31" name="TextBox 31"/>
          <p:cNvSpPr txBox="1"/>
          <p:nvPr/>
        </p:nvSpPr>
        <p:spPr>
          <a:xfrm>
            <a:off x="764762" y="3334150"/>
            <a:ext cx="2299106" cy="301685"/>
          </a:xfrm>
          <a:prstGeom prst="rect">
            <a:avLst/>
          </a:prstGeom>
        </p:spPr>
        <p:txBody>
          <a:bodyPr lIns="0" tIns="0" rIns="0" bIns="0" rtlCol="0" anchor="t">
            <a:spAutoFit/>
          </a:bodyPr>
          <a:lstStyle/>
          <a:p>
            <a:pPr algn="l">
              <a:lnSpc>
                <a:spcPts val="2240"/>
              </a:lnSpc>
            </a:pPr>
            <a:r>
              <a:rPr lang="en-US" sz="1600">
                <a:solidFill>
                  <a:srgbClr val="000000"/>
                </a:solidFill>
                <a:latin typeface="Poppins"/>
                <a:ea typeface="Poppins"/>
                <a:cs typeface="Poppins"/>
                <a:sym typeface="Poppins"/>
              </a:rPr>
              <a:t>Destination : Sri Lanka</a:t>
            </a:r>
          </a:p>
        </p:txBody>
      </p:sp>
      <p:sp>
        <p:nvSpPr>
          <p:cNvPr id="32" name="TextBox 32"/>
          <p:cNvSpPr txBox="1"/>
          <p:nvPr/>
        </p:nvSpPr>
        <p:spPr>
          <a:xfrm>
            <a:off x="2912221" y="3866217"/>
            <a:ext cx="673170" cy="333918"/>
          </a:xfrm>
          <a:prstGeom prst="rect">
            <a:avLst/>
          </a:prstGeom>
        </p:spPr>
        <p:txBody>
          <a:bodyPr lIns="0" tIns="0" rIns="0" bIns="0" rtlCol="0" anchor="t">
            <a:spAutoFit/>
          </a:bodyPr>
          <a:lstStyle/>
          <a:p>
            <a:pPr algn="l">
              <a:lnSpc>
                <a:spcPts val="2596"/>
              </a:lnSpc>
            </a:pPr>
            <a:r>
              <a:rPr lang="en-US" sz="1854">
                <a:solidFill>
                  <a:srgbClr val="3A3C5B"/>
                </a:solidFill>
                <a:latin typeface="Scripter"/>
                <a:ea typeface="Scripter"/>
                <a:cs typeface="Scripter"/>
                <a:sym typeface="Scripter"/>
              </a:rPr>
              <a:t>WEEK</a:t>
            </a:r>
            <a:r>
              <a:rPr lang="en-US" sz="1854">
                <a:solidFill>
                  <a:srgbClr val="000000"/>
                </a:solidFill>
                <a:latin typeface="Scripter"/>
                <a:ea typeface="Scripter"/>
                <a:cs typeface="Scripter"/>
                <a:sym typeface="Scripter"/>
              </a:rPr>
              <a:t> </a:t>
            </a:r>
            <a:r>
              <a:rPr lang="en-US" sz="1854">
                <a:solidFill>
                  <a:srgbClr val="3A3C5B"/>
                </a:solidFill>
                <a:latin typeface="Scripter"/>
                <a:ea typeface="Scripter"/>
                <a:cs typeface="Scripter"/>
                <a:sym typeface="Scripter"/>
              </a:rPr>
              <a:t>3</a:t>
            </a:r>
          </a:p>
        </p:txBody>
      </p:sp>
      <p:sp>
        <p:nvSpPr>
          <p:cNvPr id="33" name="TextBox 33"/>
          <p:cNvSpPr txBox="1"/>
          <p:nvPr/>
        </p:nvSpPr>
        <p:spPr>
          <a:xfrm>
            <a:off x="3128048" y="6130528"/>
            <a:ext cx="678532" cy="446475"/>
          </a:xfrm>
          <a:prstGeom prst="rect">
            <a:avLst/>
          </a:prstGeom>
        </p:spPr>
        <p:txBody>
          <a:bodyPr lIns="0" tIns="0" rIns="0" bIns="0" rtlCol="0" anchor="t">
            <a:spAutoFit/>
          </a:bodyPr>
          <a:lstStyle/>
          <a:p>
            <a:pPr algn="l">
              <a:lnSpc>
                <a:spcPts val="1725"/>
              </a:lnSpc>
            </a:pPr>
            <a:r>
              <a:rPr lang="en-US" sz="1267" dirty="0">
                <a:solidFill>
                  <a:srgbClr val="3A3C5B"/>
                </a:solidFill>
                <a:latin typeface="Scripter"/>
                <a:ea typeface="Scripter"/>
                <a:cs typeface="Scripter"/>
                <a:sym typeface="Scripter"/>
              </a:rPr>
              <a:t>RETURN TO COLOMBO </a:t>
            </a:r>
          </a:p>
        </p:txBody>
      </p:sp>
      <p:sp>
        <p:nvSpPr>
          <p:cNvPr id="34" name="TextBox 34"/>
          <p:cNvSpPr txBox="1"/>
          <p:nvPr/>
        </p:nvSpPr>
        <p:spPr>
          <a:xfrm>
            <a:off x="3170968" y="9465288"/>
            <a:ext cx="947414" cy="446475"/>
          </a:xfrm>
          <a:prstGeom prst="rect">
            <a:avLst/>
          </a:prstGeom>
        </p:spPr>
        <p:txBody>
          <a:bodyPr lIns="0" tIns="0" rIns="0" bIns="0" rtlCol="0" anchor="t">
            <a:spAutoFit/>
          </a:bodyPr>
          <a:lstStyle/>
          <a:p>
            <a:pPr algn="l">
              <a:lnSpc>
                <a:spcPts val="1725"/>
              </a:lnSpc>
            </a:pPr>
            <a:r>
              <a:rPr lang="en-US" sz="1267">
                <a:solidFill>
                  <a:srgbClr val="3A3C5B"/>
                </a:solidFill>
                <a:latin typeface="Scripter"/>
                <a:ea typeface="Scripter"/>
                <a:cs typeface="Scripter"/>
                <a:sym typeface="Scripter"/>
              </a:rPr>
              <a:t>DEPART TO THE AIRPORT</a:t>
            </a:r>
          </a:p>
        </p:txBody>
      </p:sp>
      <p:sp>
        <p:nvSpPr>
          <p:cNvPr id="35" name="TextBox 35"/>
          <p:cNvSpPr txBox="1"/>
          <p:nvPr/>
        </p:nvSpPr>
        <p:spPr>
          <a:xfrm>
            <a:off x="3170968" y="6946354"/>
            <a:ext cx="985504" cy="665626"/>
          </a:xfrm>
          <a:prstGeom prst="rect">
            <a:avLst/>
          </a:prstGeom>
        </p:spPr>
        <p:txBody>
          <a:bodyPr lIns="0" tIns="0" rIns="0" bIns="0" rtlCol="0" anchor="t">
            <a:spAutoFit/>
          </a:bodyPr>
          <a:lstStyle/>
          <a:p>
            <a:pPr algn="l">
              <a:lnSpc>
                <a:spcPts val="1725"/>
              </a:lnSpc>
            </a:pPr>
            <a:r>
              <a:rPr lang="en-US" sz="1267">
                <a:solidFill>
                  <a:srgbClr val="3A3C5B"/>
                </a:solidFill>
                <a:latin typeface="Scripter"/>
                <a:ea typeface="Scripter"/>
                <a:cs typeface="Scripter"/>
                <a:sym typeface="Scripter"/>
              </a:rPr>
              <a:t>NATIONAL INSTITUTE OF MENTAL HEALTH</a:t>
            </a:r>
          </a:p>
        </p:txBody>
      </p:sp>
      <p:sp>
        <p:nvSpPr>
          <p:cNvPr id="36" name="TextBox 36"/>
          <p:cNvSpPr txBox="1"/>
          <p:nvPr/>
        </p:nvSpPr>
        <p:spPr>
          <a:xfrm>
            <a:off x="3170968" y="7930772"/>
            <a:ext cx="602513" cy="227314"/>
          </a:xfrm>
          <a:prstGeom prst="rect">
            <a:avLst/>
          </a:prstGeom>
        </p:spPr>
        <p:txBody>
          <a:bodyPr lIns="0" tIns="0" rIns="0" bIns="0" rtlCol="0" anchor="t">
            <a:spAutoFit/>
          </a:bodyPr>
          <a:lstStyle/>
          <a:p>
            <a:pPr algn="l">
              <a:lnSpc>
                <a:spcPts val="1775"/>
              </a:lnSpc>
            </a:pPr>
            <a:r>
              <a:rPr lang="en-US" sz="1267">
                <a:solidFill>
                  <a:srgbClr val="3A3C5B"/>
                </a:solidFill>
                <a:latin typeface="Scripter"/>
                <a:ea typeface="Scripter"/>
                <a:cs typeface="Scripter"/>
                <a:sym typeface="Scripter"/>
              </a:rPr>
              <a:t>FAREWELL</a:t>
            </a:r>
          </a:p>
        </p:txBody>
      </p:sp>
      <p:sp>
        <p:nvSpPr>
          <p:cNvPr id="37" name="TextBox 37"/>
          <p:cNvSpPr txBox="1"/>
          <p:nvPr/>
        </p:nvSpPr>
        <p:spPr>
          <a:xfrm>
            <a:off x="3170968" y="8781936"/>
            <a:ext cx="1030700" cy="227314"/>
          </a:xfrm>
          <a:prstGeom prst="rect">
            <a:avLst/>
          </a:prstGeom>
        </p:spPr>
        <p:txBody>
          <a:bodyPr lIns="0" tIns="0" rIns="0" bIns="0" rtlCol="0" anchor="t">
            <a:spAutoFit/>
          </a:bodyPr>
          <a:lstStyle/>
          <a:p>
            <a:pPr algn="l">
              <a:lnSpc>
                <a:spcPts val="1775"/>
              </a:lnSpc>
            </a:pPr>
            <a:r>
              <a:rPr lang="en-US" sz="1267">
                <a:solidFill>
                  <a:srgbClr val="3A3C5B"/>
                </a:solidFill>
                <a:latin typeface="Scripter"/>
                <a:ea typeface="Scripter"/>
                <a:cs typeface="Scripter"/>
                <a:sym typeface="Scripter"/>
              </a:rPr>
              <a:t>DAY AT LEISURE </a:t>
            </a:r>
          </a:p>
        </p:txBody>
      </p:sp>
      <p:sp>
        <p:nvSpPr>
          <p:cNvPr id="38" name="TextBox 38"/>
          <p:cNvSpPr txBox="1"/>
          <p:nvPr/>
        </p:nvSpPr>
        <p:spPr>
          <a:xfrm>
            <a:off x="3118056" y="4561961"/>
            <a:ext cx="1757229" cy="227314"/>
          </a:xfrm>
          <a:prstGeom prst="rect">
            <a:avLst/>
          </a:prstGeom>
        </p:spPr>
        <p:txBody>
          <a:bodyPr lIns="0" tIns="0" rIns="0" bIns="0" rtlCol="0" anchor="t">
            <a:spAutoFit/>
          </a:bodyPr>
          <a:lstStyle/>
          <a:p>
            <a:pPr algn="l">
              <a:lnSpc>
                <a:spcPts val="1775"/>
              </a:lnSpc>
            </a:pPr>
            <a:r>
              <a:rPr lang="en-US" sz="1267">
                <a:solidFill>
                  <a:srgbClr val="3A3C5B"/>
                </a:solidFill>
                <a:latin typeface="Scripter"/>
                <a:ea typeface="Scripter"/>
                <a:cs typeface="Scripter"/>
                <a:sym typeface="Scripter"/>
              </a:rPr>
              <a:t>EXPLORE THE CITY OF GALLE</a:t>
            </a:r>
          </a:p>
        </p:txBody>
      </p:sp>
      <p:sp>
        <p:nvSpPr>
          <p:cNvPr id="39" name="TextBox 39"/>
          <p:cNvSpPr txBox="1"/>
          <p:nvPr/>
        </p:nvSpPr>
        <p:spPr>
          <a:xfrm>
            <a:off x="3118056" y="5429040"/>
            <a:ext cx="2065858" cy="227314"/>
          </a:xfrm>
          <a:prstGeom prst="rect">
            <a:avLst/>
          </a:prstGeom>
        </p:spPr>
        <p:txBody>
          <a:bodyPr lIns="0" tIns="0" rIns="0" bIns="0" rtlCol="0" anchor="t">
            <a:spAutoFit/>
          </a:bodyPr>
          <a:lstStyle/>
          <a:p>
            <a:pPr algn="l">
              <a:lnSpc>
                <a:spcPts val="1775"/>
              </a:lnSpc>
            </a:pPr>
            <a:r>
              <a:rPr lang="en-US" sz="1267">
                <a:solidFill>
                  <a:srgbClr val="3A3C5B"/>
                </a:solidFill>
                <a:latin typeface="Scripter"/>
                <a:ea typeface="Scripter"/>
                <a:cs typeface="Scripter"/>
                <a:sym typeface="Scripter"/>
              </a:rPr>
              <a:t>ENJOY SOME SUN, SEA AND SAND</a:t>
            </a:r>
          </a:p>
        </p:txBody>
      </p:sp>
      <p:sp>
        <p:nvSpPr>
          <p:cNvPr id="40" name="TextBox 40"/>
          <p:cNvSpPr txBox="1"/>
          <p:nvPr/>
        </p:nvSpPr>
        <p:spPr>
          <a:xfrm>
            <a:off x="4392282" y="6166942"/>
            <a:ext cx="747103" cy="219142"/>
          </a:xfrm>
          <a:prstGeom prst="rect">
            <a:avLst/>
          </a:prstGeom>
        </p:spPr>
        <p:txBody>
          <a:bodyPr lIns="0" tIns="0" rIns="0" bIns="0" rtlCol="0" anchor="t">
            <a:spAutoFit/>
          </a:bodyPr>
          <a:lstStyle/>
          <a:p>
            <a:pPr algn="l">
              <a:lnSpc>
                <a:spcPts val="1680"/>
              </a:lnSpc>
            </a:pPr>
            <a:r>
              <a:rPr lang="en-US" sz="1200">
                <a:solidFill>
                  <a:srgbClr val="737373"/>
                </a:solidFill>
                <a:latin typeface="Poppins"/>
                <a:ea typeface="Poppins"/>
                <a:cs typeface="Poppins"/>
                <a:sym typeface="Poppins"/>
              </a:rPr>
              <a:t>En route : </a:t>
            </a:r>
          </a:p>
        </p:txBody>
      </p:sp>
      <p:sp>
        <p:nvSpPr>
          <p:cNvPr id="41" name="TextBox 41"/>
          <p:cNvSpPr txBox="1"/>
          <p:nvPr/>
        </p:nvSpPr>
        <p:spPr>
          <a:xfrm>
            <a:off x="4651410" y="6378683"/>
            <a:ext cx="1873310" cy="219142"/>
          </a:xfrm>
          <a:prstGeom prst="rect">
            <a:avLst/>
          </a:prstGeom>
        </p:spPr>
        <p:txBody>
          <a:bodyPr lIns="0" tIns="0" rIns="0" bIns="0" rtlCol="0" anchor="t">
            <a:spAutoFit/>
          </a:bodyPr>
          <a:lstStyle/>
          <a:p>
            <a:pPr algn="l">
              <a:lnSpc>
                <a:spcPts val="1680"/>
              </a:lnSpc>
            </a:pPr>
            <a:r>
              <a:rPr lang="en-US" sz="1200">
                <a:solidFill>
                  <a:srgbClr val="737373"/>
                </a:solidFill>
                <a:latin typeface="Poppins"/>
                <a:ea typeface="Poppins"/>
                <a:cs typeface="Poppins"/>
                <a:sym typeface="Poppins"/>
              </a:rPr>
              <a:t>Visit the turtle hatchery. </a:t>
            </a:r>
          </a:p>
        </p:txBody>
      </p:sp>
      <p:sp>
        <p:nvSpPr>
          <p:cNvPr id="42" name="TextBox 42"/>
          <p:cNvSpPr txBox="1"/>
          <p:nvPr/>
        </p:nvSpPr>
        <p:spPr>
          <a:xfrm>
            <a:off x="4543719" y="6936634"/>
            <a:ext cx="2957246" cy="863698"/>
          </a:xfrm>
          <a:prstGeom prst="rect">
            <a:avLst/>
          </a:prstGeom>
        </p:spPr>
        <p:txBody>
          <a:bodyPr lIns="0" tIns="0" rIns="0" bIns="0" rtlCol="0" anchor="t">
            <a:spAutoFit/>
          </a:bodyPr>
          <a:lstStyle/>
          <a:p>
            <a:pPr algn="l">
              <a:lnSpc>
                <a:spcPts val="1667"/>
              </a:lnSpc>
            </a:pPr>
            <a:r>
              <a:rPr lang="en-US" sz="1200" dirty="0">
                <a:solidFill>
                  <a:srgbClr val="737373"/>
                </a:solidFill>
                <a:latin typeface="Poppins"/>
                <a:ea typeface="Poppins"/>
                <a:cs typeface="Poppins"/>
                <a:sym typeface="Poppins"/>
              </a:rPr>
              <a:t>Visit to the NIMH</a:t>
            </a:r>
          </a:p>
          <a:p>
            <a:pPr algn="l">
              <a:lnSpc>
                <a:spcPts val="1667"/>
              </a:lnSpc>
            </a:pPr>
            <a:r>
              <a:rPr lang="en-US" sz="1200" dirty="0">
                <a:solidFill>
                  <a:srgbClr val="737373"/>
                </a:solidFill>
                <a:latin typeface="Poppins"/>
                <a:ea typeface="Poppins"/>
                <a:cs typeface="Poppins"/>
                <a:sym typeface="Poppins"/>
              </a:rPr>
              <a:t>Lunch</a:t>
            </a:r>
          </a:p>
          <a:p>
            <a:pPr algn="l">
              <a:lnSpc>
                <a:spcPts val="1667"/>
              </a:lnSpc>
            </a:pPr>
            <a:r>
              <a:rPr lang="en-US" sz="1200" dirty="0">
                <a:solidFill>
                  <a:srgbClr val="737373"/>
                </a:solidFill>
                <a:latin typeface="Poppins"/>
                <a:ea typeface="Poppins"/>
                <a:cs typeface="Poppins"/>
                <a:sym typeface="Poppins"/>
              </a:rPr>
              <a:t>Wrap discussion with the Samutthãna team. </a:t>
            </a:r>
          </a:p>
        </p:txBody>
      </p:sp>
      <p:sp>
        <p:nvSpPr>
          <p:cNvPr id="43" name="TextBox 43"/>
          <p:cNvSpPr txBox="1"/>
          <p:nvPr/>
        </p:nvSpPr>
        <p:spPr>
          <a:xfrm>
            <a:off x="4612138" y="7959814"/>
            <a:ext cx="1781794" cy="428654"/>
          </a:xfrm>
          <a:prstGeom prst="rect">
            <a:avLst/>
          </a:prstGeom>
        </p:spPr>
        <p:txBody>
          <a:bodyPr lIns="0" tIns="0" rIns="0" bIns="0" rtlCol="0" anchor="t">
            <a:spAutoFit/>
          </a:bodyPr>
          <a:lstStyle/>
          <a:p>
            <a:pPr algn="l">
              <a:lnSpc>
                <a:spcPts val="1650"/>
              </a:lnSpc>
            </a:pPr>
            <a:r>
              <a:rPr lang="en-US" sz="1199">
                <a:solidFill>
                  <a:srgbClr val="737373"/>
                </a:solidFill>
                <a:latin typeface="Poppins"/>
                <a:ea typeface="Poppins"/>
                <a:cs typeface="Poppins"/>
                <a:sym typeface="Poppins"/>
              </a:rPr>
              <a:t>Reflective presentation Farewell Dinner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515</TotalTime>
  <Words>509</Words>
  <Application>Microsoft Macintosh PowerPoint</Application>
  <PresentationFormat>Custom</PresentationFormat>
  <Paragraphs>91</Paragraphs>
  <Slides>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Scripter</vt:lpstr>
      <vt:lpstr>Arial</vt:lpstr>
      <vt:lpstr>Poppins</vt:lpstr>
      <vt:lpstr>Playlist Script</vt:lpstr>
      <vt:lpstr>Times New Roman</vt:lpstr>
      <vt:lpstr>Calibri</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Itinerary Canva 26th March 2026.pdf</dc:title>
  <cp:lastModifiedBy>Shamil Wanigaratne</cp:lastModifiedBy>
  <cp:revision>13</cp:revision>
  <dcterms:created xsi:type="dcterms:W3CDTF">2006-08-16T00:00:00Z</dcterms:created>
  <dcterms:modified xsi:type="dcterms:W3CDTF">2026-08-20T10:43:36Z</dcterms:modified>
  <dc:identifier>DAHSJx6DB7M</dc:identifier>
</cp:coreProperties>
</file>